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376" r:id="rId5"/>
    <p:sldId id="402" r:id="rId6"/>
    <p:sldId id="403" r:id="rId7"/>
    <p:sldId id="404" r:id="rId8"/>
    <p:sldId id="405" r:id="rId9"/>
    <p:sldId id="406" r:id="rId10"/>
    <p:sldId id="407" r:id="rId11"/>
    <p:sldId id="417" r:id="rId12"/>
    <p:sldId id="418" r:id="rId13"/>
    <p:sldId id="419" r:id="rId14"/>
    <p:sldId id="420" r:id="rId15"/>
    <p:sldId id="421" r:id="rId16"/>
    <p:sldId id="408" r:id="rId17"/>
    <p:sldId id="422" r:id="rId18"/>
    <p:sldId id="429" r:id="rId19"/>
    <p:sldId id="425" r:id="rId20"/>
    <p:sldId id="426" r:id="rId21"/>
    <p:sldId id="427" r:id="rId22"/>
    <p:sldId id="428" r:id="rId23"/>
    <p:sldId id="430" r:id="rId24"/>
    <p:sldId id="431" r:id="rId25"/>
    <p:sldId id="432" r:id="rId26"/>
    <p:sldId id="372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3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5BEF6F-6263-4F8D-8EB5-8791451073CD}"/>
              </a:ext>
            </a:extLst>
          </p:cNvPr>
          <p:cNvSpPr/>
          <p:nvPr userDrawn="1"/>
        </p:nvSpPr>
        <p:spPr bwMode="invGray">
          <a:xfrm>
            <a:off x="0" y="0"/>
            <a:ext cx="12192000" cy="9288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3E3223-6328-4488-8A5F-952E87A12E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74412" t="80198" b="-1"/>
          <a:stretch/>
        </p:blipFill>
        <p:spPr bwMode="ltGray">
          <a:xfrm>
            <a:off x="9852228" y="5499893"/>
            <a:ext cx="2339772" cy="1358107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1160745"/>
            <a:ext cx="10738247" cy="1296144"/>
          </a:xfrm>
        </p:spPr>
        <p:txBody>
          <a:bodyPr anchor="b">
            <a:noAutofit/>
          </a:bodyPr>
          <a:lstStyle>
            <a:lvl1pPr>
              <a:lnSpc>
                <a:spcPts val="5040"/>
              </a:lnSpc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[Title]</a:t>
            </a:r>
            <a:endParaRPr lang="en-AU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695298" y="2571294"/>
            <a:ext cx="10747200" cy="267524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3240"/>
              </a:lnSpc>
              <a:buNone/>
              <a:defRPr sz="27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[Subtitle]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3140420-5D32-4B9D-AAC5-EA821D5940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59270" r="70475" b="-1"/>
          <a:stretch/>
        </p:blipFill>
        <p:spPr bwMode="ltGray">
          <a:xfrm>
            <a:off x="1" y="4064704"/>
            <a:ext cx="2699772" cy="2793299"/>
          </a:xfrm>
          <a:prstGeom prst="rect">
            <a:avLst/>
          </a:prstGeom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A1484F3-3D7B-466C-B621-2369AAE0DB1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95325" y="207631"/>
            <a:ext cx="3204000" cy="472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735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64299D2-DE60-4B62-A10B-375899206764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white">
          <a:xfrm>
            <a:off x="695325" y="1143405"/>
            <a:ext cx="10738247" cy="1296144"/>
          </a:xfrm>
        </p:spPr>
        <p:txBody>
          <a:bodyPr anchor="b">
            <a:noAutofit/>
          </a:bodyPr>
          <a:lstStyle>
            <a:lvl1pPr>
              <a:lnSpc>
                <a:spcPts val="5040"/>
              </a:lnSpc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[Title]</a:t>
            </a:r>
            <a:endParaRPr lang="en-AU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695298" y="2553954"/>
            <a:ext cx="10747200" cy="267524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3240"/>
              </a:lnSpc>
              <a:buNone/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[Subtitle]</a:t>
            </a:r>
          </a:p>
        </p:txBody>
      </p:sp>
      <p:sp>
        <p:nvSpPr>
          <p:cNvPr id="18" name="Right Triangle 3">
            <a:extLst>
              <a:ext uri="{FF2B5EF4-FFF2-40B4-BE49-F238E27FC236}">
                <a16:creationId xmlns:a16="http://schemas.microsoft.com/office/drawing/2014/main" id="{E49831C3-1265-4B26-84DA-16A7EC28AF57}"/>
              </a:ext>
            </a:extLst>
          </p:cNvPr>
          <p:cNvSpPr/>
          <p:nvPr userDrawn="1"/>
        </p:nvSpPr>
        <p:spPr bwMode="white">
          <a:xfrm>
            <a:off x="1" y="4076700"/>
            <a:ext cx="2555875" cy="2781300"/>
          </a:xfrm>
          <a:custGeom>
            <a:avLst/>
            <a:gdLst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55875" h="2781300">
                <a:moveTo>
                  <a:pt x="0" y="2781300"/>
                </a:moveTo>
                <a:lnTo>
                  <a:pt x="0" y="0"/>
                </a:lnTo>
                <a:cubicBezTo>
                  <a:pt x="158687" y="1674158"/>
                  <a:pt x="1584388" y="2511611"/>
                  <a:pt x="2555875" y="2781300"/>
                </a:cubicBezTo>
                <a:lnTo>
                  <a:pt x="0" y="27813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800"/>
          </a:p>
        </p:txBody>
      </p:sp>
      <p:sp>
        <p:nvSpPr>
          <p:cNvPr id="8" name="Graphic 1">
            <a:extLst>
              <a:ext uri="{FF2B5EF4-FFF2-40B4-BE49-F238E27FC236}">
                <a16:creationId xmlns:a16="http://schemas.microsoft.com/office/drawing/2014/main" id="{570549AC-72A0-49C7-B98A-4959B5690850}"/>
              </a:ext>
            </a:extLst>
          </p:cNvPr>
          <p:cNvSpPr/>
          <p:nvPr userDrawn="1"/>
        </p:nvSpPr>
        <p:spPr bwMode="white">
          <a:xfrm>
            <a:off x="9912424" y="5571759"/>
            <a:ext cx="2279576" cy="1286241"/>
          </a:xfrm>
          <a:custGeom>
            <a:avLst/>
            <a:gdLst>
              <a:gd name="connsiteX0" fmla="*/ 1704499 w 1704975"/>
              <a:gd name="connsiteY0" fmla="*/ 961382 h 962025"/>
              <a:gd name="connsiteX1" fmla="*/ 1172051 w 1704975"/>
              <a:gd name="connsiteY1" fmla="*/ 803267 h 962025"/>
              <a:gd name="connsiteX2" fmla="*/ 589121 w 1704975"/>
              <a:gd name="connsiteY2" fmla="*/ 611815 h 962025"/>
              <a:gd name="connsiteX3" fmla="*/ 7144 w 1704975"/>
              <a:gd name="connsiteY3" fmla="*/ 768977 h 962025"/>
              <a:gd name="connsiteX4" fmla="*/ 764381 w 1704975"/>
              <a:gd name="connsiteY4" fmla="*/ 128897 h 962025"/>
              <a:gd name="connsiteX5" fmla="*/ 1614011 w 1704975"/>
              <a:gd name="connsiteY5" fmla="*/ 72700 h 962025"/>
              <a:gd name="connsiteX6" fmla="*/ 1705451 w 1704975"/>
              <a:gd name="connsiteY6" fmla="*/ 104132 h 962025"/>
              <a:gd name="connsiteX7" fmla="*/ 1704499 w 1704975"/>
              <a:gd name="connsiteY7" fmla="*/ 961382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04975" h="962025">
                <a:moveTo>
                  <a:pt x="1704499" y="961382"/>
                </a:moveTo>
                <a:cubicBezTo>
                  <a:pt x="1523524" y="935665"/>
                  <a:pt x="1348264" y="859465"/>
                  <a:pt x="1172051" y="803267"/>
                </a:cubicBezTo>
                <a:cubicBezTo>
                  <a:pt x="976789" y="741355"/>
                  <a:pt x="788194" y="654677"/>
                  <a:pt x="589121" y="611815"/>
                </a:cubicBezTo>
                <a:cubicBezTo>
                  <a:pt x="301466" y="550855"/>
                  <a:pt x="224314" y="585145"/>
                  <a:pt x="7144" y="768977"/>
                </a:cubicBezTo>
                <a:cubicBezTo>
                  <a:pt x="50006" y="717542"/>
                  <a:pt x="525304" y="253675"/>
                  <a:pt x="764381" y="128897"/>
                </a:cubicBezTo>
                <a:cubicBezTo>
                  <a:pt x="1040606" y="-14930"/>
                  <a:pt x="1321594" y="-28265"/>
                  <a:pt x="1614011" y="72700"/>
                </a:cubicBezTo>
                <a:cubicBezTo>
                  <a:pt x="1644491" y="83177"/>
                  <a:pt x="1674971" y="93655"/>
                  <a:pt x="1705451" y="104132"/>
                </a:cubicBezTo>
                <a:lnTo>
                  <a:pt x="1704499" y="961382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EDF6610-A984-4E2A-B1B8-C6D0294849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5325" y="207631"/>
            <a:ext cx="3204000" cy="472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417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3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1143405"/>
            <a:ext cx="10728647" cy="1296144"/>
          </a:xfrm>
        </p:spPr>
        <p:txBody>
          <a:bodyPr anchor="b">
            <a:noAutofit/>
          </a:bodyPr>
          <a:lstStyle>
            <a:lvl1pPr>
              <a:lnSpc>
                <a:spcPts val="5040"/>
              </a:lnSpc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[Title]</a:t>
            </a:r>
            <a:endParaRPr lang="en-AU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695306" y="2553954"/>
            <a:ext cx="10737592" cy="2675249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>
              <a:lnSpc>
                <a:spcPts val="3240"/>
              </a:lnSpc>
              <a:buNone/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[Subtitle]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9933EA7-FE92-4C6D-8733-61E671888999}"/>
              </a:ext>
            </a:extLst>
          </p:cNvPr>
          <p:cNvSpPr/>
          <p:nvPr userDrawn="1"/>
        </p:nvSpPr>
        <p:spPr bwMode="ltGray">
          <a:xfrm>
            <a:off x="2" y="0"/>
            <a:ext cx="12191999" cy="9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80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93FA41E-EFD5-45E8-BE8D-8CAB28F4BDD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4849" y="234886"/>
            <a:ext cx="2988000" cy="45258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DDADB43-ED09-48C5-A41D-5E4BDF72C85E}"/>
              </a:ext>
            </a:extLst>
          </p:cNvPr>
          <p:cNvSpPr txBox="1"/>
          <p:nvPr userDrawn="1"/>
        </p:nvSpPr>
        <p:spPr>
          <a:xfrm>
            <a:off x="1" y="-1586050"/>
            <a:ext cx="7632171" cy="138499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AU" sz="1400" dirty="0">
                <a:solidFill>
                  <a:schemeClr val="bg1"/>
                </a:solidFill>
              </a:rPr>
              <a:t>For this slide design, you can choose your own image </a:t>
            </a:r>
            <a:br>
              <a:rPr lang="en-AU" sz="1400" dirty="0">
                <a:solidFill>
                  <a:schemeClr val="bg1"/>
                </a:solidFill>
              </a:rPr>
            </a:br>
            <a:r>
              <a:rPr lang="en-AU" sz="1400" dirty="0">
                <a:solidFill>
                  <a:schemeClr val="bg1"/>
                </a:solidFill>
              </a:rPr>
              <a:t>by right-clicking somewhere on the slide, not in a content placeholder.</a:t>
            </a:r>
          </a:p>
          <a:p>
            <a:r>
              <a:rPr lang="en-US" sz="1400" dirty="0">
                <a:solidFill>
                  <a:schemeClr val="bg1"/>
                </a:solidFill>
              </a:rPr>
              <a:t>‘Format Background</a:t>
            </a:r>
          </a:p>
          <a:p>
            <a:r>
              <a:rPr lang="en-US" sz="1400" dirty="0">
                <a:solidFill>
                  <a:schemeClr val="bg1"/>
                </a:solidFill>
              </a:rPr>
              <a:t>Under the ‘Fill’ menu, ‘Picture’ is already selected</a:t>
            </a:r>
          </a:p>
          <a:p>
            <a:r>
              <a:rPr lang="en-US" sz="1400" dirty="0">
                <a:solidFill>
                  <a:schemeClr val="bg1"/>
                </a:solidFill>
              </a:rPr>
              <a:t>Go to the ‘File’ button and select another image</a:t>
            </a:r>
          </a:p>
          <a:p>
            <a:r>
              <a:rPr lang="en-US" sz="1400" dirty="0">
                <a:solidFill>
                  <a:schemeClr val="bg1"/>
                </a:solidFill>
              </a:rPr>
              <a:t>Change text </a:t>
            </a:r>
            <a:r>
              <a:rPr lang="en-US" sz="1400" dirty="0" err="1">
                <a:solidFill>
                  <a:schemeClr val="bg1"/>
                </a:solidFill>
              </a:rPr>
              <a:t>colour</a:t>
            </a:r>
            <a:r>
              <a:rPr lang="en-US" sz="1400" dirty="0">
                <a:solidFill>
                  <a:schemeClr val="bg1"/>
                </a:solidFill>
              </a:rPr>
              <a:t> as necessary to suit the image</a:t>
            </a:r>
            <a:endParaRPr lang="en-AU" sz="1400" dirty="0">
              <a:solidFill>
                <a:schemeClr val="bg1"/>
              </a:solidFill>
            </a:endParaRPr>
          </a:p>
        </p:txBody>
      </p:sp>
      <p:sp>
        <p:nvSpPr>
          <p:cNvPr id="11" name="Right Triangle 3">
            <a:extLst>
              <a:ext uri="{FF2B5EF4-FFF2-40B4-BE49-F238E27FC236}">
                <a16:creationId xmlns:a16="http://schemas.microsoft.com/office/drawing/2014/main" id="{5A5C0481-15B5-4619-B80D-C8C9ABD7F904}"/>
              </a:ext>
            </a:extLst>
          </p:cNvPr>
          <p:cNvSpPr/>
          <p:nvPr userDrawn="1"/>
        </p:nvSpPr>
        <p:spPr bwMode="invGray">
          <a:xfrm>
            <a:off x="1" y="4076700"/>
            <a:ext cx="2555875" cy="2781300"/>
          </a:xfrm>
          <a:custGeom>
            <a:avLst/>
            <a:gdLst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55875" h="2781300">
                <a:moveTo>
                  <a:pt x="0" y="2781300"/>
                </a:moveTo>
                <a:lnTo>
                  <a:pt x="0" y="0"/>
                </a:lnTo>
                <a:cubicBezTo>
                  <a:pt x="158687" y="1674158"/>
                  <a:pt x="1584388" y="2511611"/>
                  <a:pt x="2555875" y="2781300"/>
                </a:cubicBezTo>
                <a:lnTo>
                  <a:pt x="0" y="27813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800"/>
          </a:p>
        </p:txBody>
      </p:sp>
      <p:sp>
        <p:nvSpPr>
          <p:cNvPr id="9" name="Graphic 1">
            <a:extLst>
              <a:ext uri="{FF2B5EF4-FFF2-40B4-BE49-F238E27FC236}">
                <a16:creationId xmlns:a16="http://schemas.microsoft.com/office/drawing/2014/main" id="{84EF10FC-E046-43D3-9897-04BE4FF5A176}"/>
              </a:ext>
            </a:extLst>
          </p:cNvPr>
          <p:cNvSpPr/>
          <p:nvPr userDrawn="1"/>
        </p:nvSpPr>
        <p:spPr bwMode="invGray">
          <a:xfrm>
            <a:off x="9912424" y="5571759"/>
            <a:ext cx="2279576" cy="1286241"/>
          </a:xfrm>
          <a:custGeom>
            <a:avLst/>
            <a:gdLst>
              <a:gd name="connsiteX0" fmla="*/ 1704499 w 1704975"/>
              <a:gd name="connsiteY0" fmla="*/ 961382 h 962025"/>
              <a:gd name="connsiteX1" fmla="*/ 1172051 w 1704975"/>
              <a:gd name="connsiteY1" fmla="*/ 803267 h 962025"/>
              <a:gd name="connsiteX2" fmla="*/ 589121 w 1704975"/>
              <a:gd name="connsiteY2" fmla="*/ 611815 h 962025"/>
              <a:gd name="connsiteX3" fmla="*/ 7144 w 1704975"/>
              <a:gd name="connsiteY3" fmla="*/ 768977 h 962025"/>
              <a:gd name="connsiteX4" fmla="*/ 764381 w 1704975"/>
              <a:gd name="connsiteY4" fmla="*/ 128897 h 962025"/>
              <a:gd name="connsiteX5" fmla="*/ 1614011 w 1704975"/>
              <a:gd name="connsiteY5" fmla="*/ 72700 h 962025"/>
              <a:gd name="connsiteX6" fmla="*/ 1705451 w 1704975"/>
              <a:gd name="connsiteY6" fmla="*/ 104132 h 962025"/>
              <a:gd name="connsiteX7" fmla="*/ 1704499 w 1704975"/>
              <a:gd name="connsiteY7" fmla="*/ 961382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04975" h="962025">
                <a:moveTo>
                  <a:pt x="1704499" y="961382"/>
                </a:moveTo>
                <a:cubicBezTo>
                  <a:pt x="1523524" y="935665"/>
                  <a:pt x="1348264" y="859465"/>
                  <a:pt x="1172051" y="803267"/>
                </a:cubicBezTo>
                <a:cubicBezTo>
                  <a:pt x="976789" y="741355"/>
                  <a:pt x="788194" y="654677"/>
                  <a:pt x="589121" y="611815"/>
                </a:cubicBezTo>
                <a:cubicBezTo>
                  <a:pt x="301466" y="550855"/>
                  <a:pt x="224314" y="585145"/>
                  <a:pt x="7144" y="768977"/>
                </a:cubicBezTo>
                <a:cubicBezTo>
                  <a:pt x="50006" y="717542"/>
                  <a:pt x="525304" y="253675"/>
                  <a:pt x="764381" y="128897"/>
                </a:cubicBezTo>
                <a:cubicBezTo>
                  <a:pt x="1040606" y="-14930"/>
                  <a:pt x="1321594" y="-28265"/>
                  <a:pt x="1614011" y="72700"/>
                </a:cubicBezTo>
                <a:cubicBezTo>
                  <a:pt x="1644491" y="83177"/>
                  <a:pt x="1674971" y="93655"/>
                  <a:pt x="1705451" y="104132"/>
                </a:cubicBezTo>
                <a:lnTo>
                  <a:pt x="1704499" y="961382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542294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B1A2C22-D4CF-4FE0-AF06-038EB2ACB6D9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D751603-5D6A-462B-B9E7-98413BF2CB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09692" y="275999"/>
            <a:ext cx="3204000" cy="4724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white">
          <a:xfrm>
            <a:off x="695326" y="1700811"/>
            <a:ext cx="10768680" cy="1224137"/>
          </a:xfrm>
        </p:spPr>
        <p:txBody>
          <a:bodyPr anchor="b">
            <a:noAutofit/>
          </a:bodyPr>
          <a:lstStyle>
            <a:lvl1pPr>
              <a:lnSpc>
                <a:spcPts val="5040"/>
              </a:lnSpc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[Title]</a:t>
            </a:r>
            <a:endParaRPr lang="en-AU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695326" y="3113744"/>
            <a:ext cx="10768680" cy="204345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3240"/>
              </a:lnSpc>
              <a:buNone/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[Subtitle]</a:t>
            </a:r>
          </a:p>
        </p:txBody>
      </p:sp>
      <p:sp>
        <p:nvSpPr>
          <p:cNvPr id="11" name="Right Triangle 3">
            <a:extLst>
              <a:ext uri="{FF2B5EF4-FFF2-40B4-BE49-F238E27FC236}">
                <a16:creationId xmlns:a16="http://schemas.microsoft.com/office/drawing/2014/main" id="{DBA991DB-C059-4DB2-8D91-33D3F3951887}"/>
              </a:ext>
            </a:extLst>
          </p:cNvPr>
          <p:cNvSpPr/>
          <p:nvPr userDrawn="1"/>
        </p:nvSpPr>
        <p:spPr bwMode="white">
          <a:xfrm>
            <a:off x="1" y="4076700"/>
            <a:ext cx="2555875" cy="2781300"/>
          </a:xfrm>
          <a:custGeom>
            <a:avLst/>
            <a:gdLst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55875" h="2781300">
                <a:moveTo>
                  <a:pt x="0" y="2781300"/>
                </a:moveTo>
                <a:lnTo>
                  <a:pt x="0" y="0"/>
                </a:lnTo>
                <a:cubicBezTo>
                  <a:pt x="158687" y="1674158"/>
                  <a:pt x="1584388" y="2511611"/>
                  <a:pt x="2555875" y="2781300"/>
                </a:cubicBezTo>
                <a:lnTo>
                  <a:pt x="0" y="27813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800"/>
          </a:p>
        </p:txBody>
      </p:sp>
      <p:sp>
        <p:nvSpPr>
          <p:cNvPr id="8" name="Graphic 1">
            <a:extLst>
              <a:ext uri="{FF2B5EF4-FFF2-40B4-BE49-F238E27FC236}">
                <a16:creationId xmlns:a16="http://schemas.microsoft.com/office/drawing/2014/main" id="{F070BDDD-4427-48C1-9206-C4CC3FAE8AD1}"/>
              </a:ext>
            </a:extLst>
          </p:cNvPr>
          <p:cNvSpPr/>
          <p:nvPr userDrawn="1"/>
        </p:nvSpPr>
        <p:spPr bwMode="white">
          <a:xfrm>
            <a:off x="9912424" y="5571759"/>
            <a:ext cx="2279576" cy="1286241"/>
          </a:xfrm>
          <a:custGeom>
            <a:avLst/>
            <a:gdLst>
              <a:gd name="connsiteX0" fmla="*/ 1704499 w 1704975"/>
              <a:gd name="connsiteY0" fmla="*/ 961382 h 962025"/>
              <a:gd name="connsiteX1" fmla="*/ 1172051 w 1704975"/>
              <a:gd name="connsiteY1" fmla="*/ 803267 h 962025"/>
              <a:gd name="connsiteX2" fmla="*/ 589121 w 1704975"/>
              <a:gd name="connsiteY2" fmla="*/ 611815 h 962025"/>
              <a:gd name="connsiteX3" fmla="*/ 7144 w 1704975"/>
              <a:gd name="connsiteY3" fmla="*/ 768977 h 962025"/>
              <a:gd name="connsiteX4" fmla="*/ 764381 w 1704975"/>
              <a:gd name="connsiteY4" fmla="*/ 128897 h 962025"/>
              <a:gd name="connsiteX5" fmla="*/ 1614011 w 1704975"/>
              <a:gd name="connsiteY5" fmla="*/ 72700 h 962025"/>
              <a:gd name="connsiteX6" fmla="*/ 1705451 w 1704975"/>
              <a:gd name="connsiteY6" fmla="*/ 104132 h 962025"/>
              <a:gd name="connsiteX7" fmla="*/ 1704499 w 1704975"/>
              <a:gd name="connsiteY7" fmla="*/ 961382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04975" h="962025">
                <a:moveTo>
                  <a:pt x="1704499" y="961382"/>
                </a:moveTo>
                <a:cubicBezTo>
                  <a:pt x="1523524" y="935665"/>
                  <a:pt x="1348264" y="859465"/>
                  <a:pt x="1172051" y="803267"/>
                </a:cubicBezTo>
                <a:cubicBezTo>
                  <a:pt x="976789" y="741355"/>
                  <a:pt x="788194" y="654677"/>
                  <a:pt x="589121" y="611815"/>
                </a:cubicBezTo>
                <a:cubicBezTo>
                  <a:pt x="301466" y="550855"/>
                  <a:pt x="224314" y="585145"/>
                  <a:pt x="7144" y="768977"/>
                </a:cubicBezTo>
                <a:cubicBezTo>
                  <a:pt x="50006" y="717542"/>
                  <a:pt x="525304" y="253675"/>
                  <a:pt x="764381" y="128897"/>
                </a:cubicBezTo>
                <a:cubicBezTo>
                  <a:pt x="1040606" y="-14930"/>
                  <a:pt x="1321594" y="-28265"/>
                  <a:pt x="1614011" y="72700"/>
                </a:cubicBezTo>
                <a:cubicBezTo>
                  <a:pt x="1644491" y="83177"/>
                  <a:pt x="1674971" y="93655"/>
                  <a:pt x="1705451" y="104132"/>
                </a:cubicBezTo>
                <a:lnTo>
                  <a:pt x="1704499" y="961382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48611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(Editable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6" y="1700811"/>
            <a:ext cx="10768680" cy="1224137"/>
          </a:xfrm>
        </p:spPr>
        <p:txBody>
          <a:bodyPr anchor="b">
            <a:noAutofit/>
          </a:bodyPr>
          <a:lstStyle>
            <a:lvl1pPr>
              <a:lnSpc>
                <a:spcPts val="5040"/>
              </a:lnSpc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[Divider title]</a:t>
            </a:r>
            <a:endParaRPr lang="en-AU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695326" y="3113744"/>
            <a:ext cx="10768680" cy="204345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3240"/>
              </a:lnSpc>
              <a:buNone/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[Divider subtitle]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A07765-DB77-44E5-9420-D56F1378074A}"/>
              </a:ext>
            </a:extLst>
          </p:cNvPr>
          <p:cNvSpPr txBox="1"/>
          <p:nvPr userDrawn="1"/>
        </p:nvSpPr>
        <p:spPr>
          <a:xfrm>
            <a:off x="1" y="-1053499"/>
            <a:ext cx="7632171" cy="95410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AU" sz="1400" dirty="0">
                <a:solidFill>
                  <a:schemeClr val="bg1"/>
                </a:solidFill>
              </a:rPr>
              <a:t>For this slide design, you can change the background colour</a:t>
            </a:r>
          </a:p>
          <a:p>
            <a:r>
              <a:rPr lang="en-AU" sz="1400" dirty="0">
                <a:solidFill>
                  <a:schemeClr val="bg1"/>
                </a:solidFill>
              </a:rPr>
              <a:t>by right-clicking somewhere on the slide, not in a content placeholder.</a:t>
            </a:r>
          </a:p>
          <a:p>
            <a:r>
              <a:rPr lang="en-US" sz="1400" dirty="0">
                <a:solidFill>
                  <a:schemeClr val="bg1"/>
                </a:solidFill>
              </a:rPr>
              <a:t>‘Format Background</a:t>
            </a:r>
          </a:p>
          <a:p>
            <a:r>
              <a:rPr lang="en-US" sz="1400" dirty="0">
                <a:solidFill>
                  <a:schemeClr val="bg1"/>
                </a:solidFill>
              </a:rPr>
              <a:t>Under the ‘Fill’ menu, ‘change ‘Solid fill’ to a </a:t>
            </a:r>
            <a:r>
              <a:rPr lang="en-US" sz="1400" dirty="0" err="1">
                <a:solidFill>
                  <a:schemeClr val="bg1"/>
                </a:solidFill>
              </a:rPr>
              <a:t>colour</a:t>
            </a:r>
            <a:r>
              <a:rPr lang="en-US" sz="1400" dirty="0">
                <a:solidFill>
                  <a:schemeClr val="bg1"/>
                </a:solidFill>
              </a:rPr>
              <a:t> from the palette</a:t>
            </a:r>
            <a:endParaRPr lang="en-AU" sz="14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CBE33C2-B581-422F-9FF5-AF660C79D3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09692" y="275999"/>
            <a:ext cx="3204000" cy="472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832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3">
            <a:extLst>
              <a:ext uri="{FF2B5EF4-FFF2-40B4-BE49-F238E27FC236}">
                <a16:creationId xmlns:a16="http://schemas.microsoft.com/office/drawing/2014/main" id="{5E92F574-51E7-47B2-86D2-94DAE288E822}"/>
              </a:ext>
            </a:extLst>
          </p:cNvPr>
          <p:cNvSpPr/>
          <p:nvPr userDrawn="1"/>
        </p:nvSpPr>
        <p:spPr bwMode="invGray">
          <a:xfrm>
            <a:off x="2" y="4076700"/>
            <a:ext cx="3407833" cy="2781300"/>
          </a:xfrm>
          <a:custGeom>
            <a:avLst/>
            <a:gdLst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55875" h="2781300">
                <a:moveTo>
                  <a:pt x="0" y="2781300"/>
                </a:moveTo>
                <a:lnTo>
                  <a:pt x="0" y="0"/>
                </a:lnTo>
                <a:cubicBezTo>
                  <a:pt x="158687" y="1674158"/>
                  <a:pt x="1584388" y="2511611"/>
                  <a:pt x="2555875" y="2781300"/>
                </a:cubicBezTo>
                <a:lnTo>
                  <a:pt x="0" y="27813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800"/>
          </a:p>
        </p:txBody>
      </p:sp>
      <p:sp>
        <p:nvSpPr>
          <p:cNvPr id="11" name="Rectangle 8">
            <a:extLst>
              <a:ext uri="{FF2B5EF4-FFF2-40B4-BE49-F238E27FC236}">
                <a16:creationId xmlns:a16="http://schemas.microsoft.com/office/drawing/2014/main" id="{C31ECE3F-0C43-444E-9F0C-B23F8D3935D2}"/>
              </a:ext>
            </a:extLst>
          </p:cNvPr>
          <p:cNvSpPr/>
          <p:nvPr userDrawn="1"/>
        </p:nvSpPr>
        <p:spPr bwMode="invGray">
          <a:xfrm>
            <a:off x="9192249" y="5584173"/>
            <a:ext cx="2999415" cy="1273828"/>
          </a:xfrm>
          <a:custGeom>
            <a:avLst/>
            <a:gdLst>
              <a:gd name="connsiteX0" fmla="*/ 0 w 2267490"/>
              <a:gd name="connsiteY0" fmla="*/ 0 h 1132541"/>
              <a:gd name="connsiteX1" fmla="*/ 2267490 w 2267490"/>
              <a:gd name="connsiteY1" fmla="*/ 0 h 1132541"/>
              <a:gd name="connsiteX2" fmla="*/ 2267490 w 2267490"/>
              <a:gd name="connsiteY2" fmla="*/ 1132541 h 1132541"/>
              <a:gd name="connsiteX3" fmla="*/ 0 w 2267490"/>
              <a:gd name="connsiteY3" fmla="*/ 1132541 h 1132541"/>
              <a:gd name="connsiteX4" fmla="*/ 0 w 2267490"/>
              <a:gd name="connsiteY4" fmla="*/ 0 h 1132541"/>
              <a:gd name="connsiteX0" fmla="*/ 0 w 2267490"/>
              <a:gd name="connsiteY0" fmla="*/ 1132541 h 1132541"/>
              <a:gd name="connsiteX1" fmla="*/ 2267490 w 2267490"/>
              <a:gd name="connsiteY1" fmla="*/ 0 h 1132541"/>
              <a:gd name="connsiteX2" fmla="*/ 2267490 w 2267490"/>
              <a:gd name="connsiteY2" fmla="*/ 1132541 h 1132541"/>
              <a:gd name="connsiteX3" fmla="*/ 0 w 2267490"/>
              <a:gd name="connsiteY3" fmla="*/ 1132541 h 1132541"/>
              <a:gd name="connsiteX0" fmla="*/ 0 w 2291396"/>
              <a:gd name="connsiteY0" fmla="*/ 857623 h 1132541"/>
              <a:gd name="connsiteX1" fmla="*/ 2291396 w 2291396"/>
              <a:gd name="connsiteY1" fmla="*/ 0 h 1132541"/>
              <a:gd name="connsiteX2" fmla="*/ 2291396 w 2291396"/>
              <a:gd name="connsiteY2" fmla="*/ 1132541 h 1132541"/>
              <a:gd name="connsiteX3" fmla="*/ 0 w 2291396"/>
              <a:gd name="connsiteY3" fmla="*/ 857623 h 1132541"/>
              <a:gd name="connsiteX0" fmla="*/ 0 w 2249561"/>
              <a:gd name="connsiteY0" fmla="*/ 845670 h 1132541"/>
              <a:gd name="connsiteX1" fmla="*/ 2249561 w 2249561"/>
              <a:gd name="connsiteY1" fmla="*/ 0 h 1132541"/>
              <a:gd name="connsiteX2" fmla="*/ 2249561 w 2249561"/>
              <a:gd name="connsiteY2" fmla="*/ 1132541 h 1132541"/>
              <a:gd name="connsiteX3" fmla="*/ 0 w 2249561"/>
              <a:gd name="connsiteY3" fmla="*/ 845670 h 1132541"/>
              <a:gd name="connsiteX0" fmla="*/ 0 w 2249561"/>
              <a:gd name="connsiteY0" fmla="*/ 944560 h 1231431"/>
              <a:gd name="connsiteX1" fmla="*/ 2249561 w 2249561"/>
              <a:gd name="connsiteY1" fmla="*/ 98890 h 1231431"/>
              <a:gd name="connsiteX2" fmla="*/ 2249561 w 2249561"/>
              <a:gd name="connsiteY2" fmla="*/ 1231431 h 1231431"/>
              <a:gd name="connsiteX3" fmla="*/ 0 w 2249561"/>
              <a:gd name="connsiteY3" fmla="*/ 944560 h 1231431"/>
              <a:gd name="connsiteX0" fmla="*/ 0 w 2249561"/>
              <a:gd name="connsiteY0" fmla="*/ 1212084 h 1498955"/>
              <a:gd name="connsiteX1" fmla="*/ 2249561 w 2249561"/>
              <a:gd name="connsiteY1" fmla="*/ 366414 h 1498955"/>
              <a:gd name="connsiteX2" fmla="*/ 2249561 w 2249561"/>
              <a:gd name="connsiteY2" fmla="*/ 1498955 h 1498955"/>
              <a:gd name="connsiteX3" fmla="*/ 0 w 2249561"/>
              <a:gd name="connsiteY3" fmla="*/ 1212084 h 1498955"/>
              <a:gd name="connsiteX0" fmla="*/ 0 w 2249561"/>
              <a:gd name="connsiteY0" fmla="*/ 1016618 h 1303489"/>
              <a:gd name="connsiteX1" fmla="*/ 2249561 w 2249561"/>
              <a:gd name="connsiteY1" fmla="*/ 170948 h 1303489"/>
              <a:gd name="connsiteX2" fmla="*/ 2249561 w 2249561"/>
              <a:gd name="connsiteY2" fmla="*/ 1303489 h 1303489"/>
              <a:gd name="connsiteX3" fmla="*/ 0 w 2249561"/>
              <a:gd name="connsiteY3" fmla="*/ 1016618 h 1303489"/>
              <a:gd name="connsiteX0" fmla="*/ 0 w 2249561"/>
              <a:gd name="connsiteY0" fmla="*/ 1002505 h 1289376"/>
              <a:gd name="connsiteX1" fmla="*/ 2249561 w 2249561"/>
              <a:gd name="connsiteY1" fmla="*/ 156835 h 1289376"/>
              <a:gd name="connsiteX2" fmla="*/ 2249561 w 2249561"/>
              <a:gd name="connsiteY2" fmla="*/ 1289376 h 1289376"/>
              <a:gd name="connsiteX3" fmla="*/ 0 w 2249561"/>
              <a:gd name="connsiteY3" fmla="*/ 1002505 h 1289376"/>
              <a:gd name="connsiteX0" fmla="*/ 0 w 2249561"/>
              <a:gd name="connsiteY0" fmla="*/ 985444 h 1272315"/>
              <a:gd name="connsiteX1" fmla="*/ 2249561 w 2249561"/>
              <a:gd name="connsiteY1" fmla="*/ 139774 h 1272315"/>
              <a:gd name="connsiteX2" fmla="*/ 2249561 w 2249561"/>
              <a:gd name="connsiteY2" fmla="*/ 1272315 h 1272315"/>
              <a:gd name="connsiteX3" fmla="*/ 0 w 2249561"/>
              <a:gd name="connsiteY3" fmla="*/ 985444 h 1272315"/>
              <a:gd name="connsiteX0" fmla="*/ 0 w 2249561"/>
              <a:gd name="connsiteY0" fmla="*/ 979690 h 1266561"/>
              <a:gd name="connsiteX1" fmla="*/ 2249561 w 2249561"/>
              <a:gd name="connsiteY1" fmla="*/ 134020 h 1266561"/>
              <a:gd name="connsiteX2" fmla="*/ 2249561 w 2249561"/>
              <a:gd name="connsiteY2" fmla="*/ 1266561 h 1266561"/>
              <a:gd name="connsiteX3" fmla="*/ 0 w 2249561"/>
              <a:gd name="connsiteY3" fmla="*/ 979690 h 1266561"/>
              <a:gd name="connsiteX0" fmla="*/ 0 w 2249561"/>
              <a:gd name="connsiteY0" fmla="*/ 986957 h 1273828"/>
              <a:gd name="connsiteX1" fmla="*/ 2249561 w 2249561"/>
              <a:gd name="connsiteY1" fmla="*/ 141287 h 1273828"/>
              <a:gd name="connsiteX2" fmla="*/ 2249561 w 2249561"/>
              <a:gd name="connsiteY2" fmla="*/ 1273828 h 1273828"/>
              <a:gd name="connsiteX3" fmla="*/ 0 w 2249561"/>
              <a:gd name="connsiteY3" fmla="*/ 986957 h 1273828"/>
              <a:gd name="connsiteX0" fmla="*/ 0 w 2249561"/>
              <a:gd name="connsiteY0" fmla="*/ 986957 h 1273828"/>
              <a:gd name="connsiteX1" fmla="*/ 2249561 w 2249561"/>
              <a:gd name="connsiteY1" fmla="*/ 141287 h 1273828"/>
              <a:gd name="connsiteX2" fmla="*/ 2249561 w 2249561"/>
              <a:gd name="connsiteY2" fmla="*/ 1273828 h 1273828"/>
              <a:gd name="connsiteX3" fmla="*/ 0 w 2249561"/>
              <a:gd name="connsiteY3" fmla="*/ 986957 h 1273828"/>
              <a:gd name="connsiteX0" fmla="*/ 0 w 2249561"/>
              <a:gd name="connsiteY0" fmla="*/ 986957 h 1273828"/>
              <a:gd name="connsiteX1" fmla="*/ 2249561 w 2249561"/>
              <a:gd name="connsiteY1" fmla="*/ 141287 h 1273828"/>
              <a:gd name="connsiteX2" fmla="*/ 2249561 w 2249561"/>
              <a:gd name="connsiteY2" fmla="*/ 1273828 h 1273828"/>
              <a:gd name="connsiteX3" fmla="*/ 0 w 2249561"/>
              <a:gd name="connsiteY3" fmla="*/ 986957 h 1273828"/>
              <a:gd name="connsiteX0" fmla="*/ 0 w 2249561"/>
              <a:gd name="connsiteY0" fmla="*/ 986957 h 1273828"/>
              <a:gd name="connsiteX1" fmla="*/ 2249561 w 2249561"/>
              <a:gd name="connsiteY1" fmla="*/ 141287 h 1273828"/>
              <a:gd name="connsiteX2" fmla="*/ 2249561 w 2249561"/>
              <a:gd name="connsiteY2" fmla="*/ 1273828 h 1273828"/>
              <a:gd name="connsiteX3" fmla="*/ 0 w 2249561"/>
              <a:gd name="connsiteY3" fmla="*/ 986957 h 1273828"/>
              <a:gd name="connsiteX0" fmla="*/ 0 w 2249561"/>
              <a:gd name="connsiteY0" fmla="*/ 986957 h 1273828"/>
              <a:gd name="connsiteX1" fmla="*/ 2249561 w 2249561"/>
              <a:gd name="connsiteY1" fmla="*/ 141287 h 1273828"/>
              <a:gd name="connsiteX2" fmla="*/ 2249561 w 2249561"/>
              <a:gd name="connsiteY2" fmla="*/ 1273828 h 1273828"/>
              <a:gd name="connsiteX3" fmla="*/ 0 w 2249561"/>
              <a:gd name="connsiteY3" fmla="*/ 986957 h 1273828"/>
              <a:gd name="connsiteX0" fmla="*/ 0 w 2249561"/>
              <a:gd name="connsiteY0" fmla="*/ 986957 h 1273828"/>
              <a:gd name="connsiteX1" fmla="*/ 2249561 w 2249561"/>
              <a:gd name="connsiteY1" fmla="*/ 141287 h 1273828"/>
              <a:gd name="connsiteX2" fmla="*/ 2249561 w 2249561"/>
              <a:gd name="connsiteY2" fmla="*/ 1273828 h 1273828"/>
              <a:gd name="connsiteX3" fmla="*/ 0 w 2249561"/>
              <a:gd name="connsiteY3" fmla="*/ 986957 h 1273828"/>
              <a:gd name="connsiteX0" fmla="*/ 0 w 2249561"/>
              <a:gd name="connsiteY0" fmla="*/ 986957 h 1273828"/>
              <a:gd name="connsiteX1" fmla="*/ 2249561 w 2249561"/>
              <a:gd name="connsiteY1" fmla="*/ 141287 h 1273828"/>
              <a:gd name="connsiteX2" fmla="*/ 2249561 w 2249561"/>
              <a:gd name="connsiteY2" fmla="*/ 1273828 h 1273828"/>
              <a:gd name="connsiteX3" fmla="*/ 0 w 2249561"/>
              <a:gd name="connsiteY3" fmla="*/ 986957 h 1273828"/>
              <a:gd name="connsiteX0" fmla="*/ 0 w 2249561"/>
              <a:gd name="connsiteY0" fmla="*/ 986957 h 1273828"/>
              <a:gd name="connsiteX1" fmla="*/ 2249561 w 2249561"/>
              <a:gd name="connsiteY1" fmla="*/ 141287 h 1273828"/>
              <a:gd name="connsiteX2" fmla="*/ 2249561 w 2249561"/>
              <a:gd name="connsiteY2" fmla="*/ 1273828 h 1273828"/>
              <a:gd name="connsiteX3" fmla="*/ 0 w 2249561"/>
              <a:gd name="connsiteY3" fmla="*/ 986957 h 1273828"/>
              <a:gd name="connsiteX0" fmla="*/ 0 w 2249561"/>
              <a:gd name="connsiteY0" fmla="*/ 986957 h 1273828"/>
              <a:gd name="connsiteX1" fmla="*/ 2249561 w 2249561"/>
              <a:gd name="connsiteY1" fmla="*/ 141287 h 1273828"/>
              <a:gd name="connsiteX2" fmla="*/ 2249561 w 2249561"/>
              <a:gd name="connsiteY2" fmla="*/ 1273828 h 1273828"/>
              <a:gd name="connsiteX3" fmla="*/ 0 w 2249561"/>
              <a:gd name="connsiteY3" fmla="*/ 986957 h 1273828"/>
              <a:gd name="connsiteX0" fmla="*/ 0 w 2249561"/>
              <a:gd name="connsiteY0" fmla="*/ 986957 h 1273828"/>
              <a:gd name="connsiteX1" fmla="*/ 2249561 w 2249561"/>
              <a:gd name="connsiteY1" fmla="*/ 141287 h 1273828"/>
              <a:gd name="connsiteX2" fmla="*/ 2249561 w 2249561"/>
              <a:gd name="connsiteY2" fmla="*/ 1273828 h 1273828"/>
              <a:gd name="connsiteX3" fmla="*/ 0 w 2249561"/>
              <a:gd name="connsiteY3" fmla="*/ 986957 h 1273828"/>
              <a:gd name="connsiteX0" fmla="*/ 0 w 2249561"/>
              <a:gd name="connsiteY0" fmla="*/ 986957 h 1273828"/>
              <a:gd name="connsiteX1" fmla="*/ 2249561 w 2249561"/>
              <a:gd name="connsiteY1" fmla="*/ 141287 h 1273828"/>
              <a:gd name="connsiteX2" fmla="*/ 2249561 w 2249561"/>
              <a:gd name="connsiteY2" fmla="*/ 1273828 h 1273828"/>
              <a:gd name="connsiteX3" fmla="*/ 0 w 2249561"/>
              <a:gd name="connsiteY3" fmla="*/ 986957 h 1273828"/>
              <a:gd name="connsiteX0" fmla="*/ 0 w 2249561"/>
              <a:gd name="connsiteY0" fmla="*/ 986957 h 1273828"/>
              <a:gd name="connsiteX1" fmla="*/ 2249561 w 2249561"/>
              <a:gd name="connsiteY1" fmla="*/ 141287 h 1273828"/>
              <a:gd name="connsiteX2" fmla="*/ 2249561 w 2249561"/>
              <a:gd name="connsiteY2" fmla="*/ 1273828 h 1273828"/>
              <a:gd name="connsiteX3" fmla="*/ 0 w 2249561"/>
              <a:gd name="connsiteY3" fmla="*/ 986957 h 1273828"/>
              <a:gd name="connsiteX0" fmla="*/ 0 w 2249561"/>
              <a:gd name="connsiteY0" fmla="*/ 986957 h 1273828"/>
              <a:gd name="connsiteX1" fmla="*/ 2249561 w 2249561"/>
              <a:gd name="connsiteY1" fmla="*/ 141287 h 1273828"/>
              <a:gd name="connsiteX2" fmla="*/ 2249561 w 2249561"/>
              <a:gd name="connsiteY2" fmla="*/ 1273828 h 1273828"/>
              <a:gd name="connsiteX3" fmla="*/ 0 w 2249561"/>
              <a:gd name="connsiteY3" fmla="*/ 986957 h 1273828"/>
              <a:gd name="connsiteX0" fmla="*/ 0 w 2249561"/>
              <a:gd name="connsiteY0" fmla="*/ 986957 h 1273828"/>
              <a:gd name="connsiteX1" fmla="*/ 2249561 w 2249561"/>
              <a:gd name="connsiteY1" fmla="*/ 141287 h 1273828"/>
              <a:gd name="connsiteX2" fmla="*/ 2249561 w 2249561"/>
              <a:gd name="connsiteY2" fmla="*/ 1273828 h 1273828"/>
              <a:gd name="connsiteX3" fmla="*/ 0 w 2249561"/>
              <a:gd name="connsiteY3" fmla="*/ 986957 h 1273828"/>
              <a:gd name="connsiteX0" fmla="*/ 0 w 2249561"/>
              <a:gd name="connsiteY0" fmla="*/ 986957 h 1273828"/>
              <a:gd name="connsiteX1" fmla="*/ 2249561 w 2249561"/>
              <a:gd name="connsiteY1" fmla="*/ 141287 h 1273828"/>
              <a:gd name="connsiteX2" fmla="*/ 2249561 w 2249561"/>
              <a:gd name="connsiteY2" fmla="*/ 1273828 h 1273828"/>
              <a:gd name="connsiteX3" fmla="*/ 0 w 2249561"/>
              <a:gd name="connsiteY3" fmla="*/ 986957 h 1273828"/>
              <a:gd name="connsiteX0" fmla="*/ 0 w 2249561"/>
              <a:gd name="connsiteY0" fmla="*/ 986957 h 1273828"/>
              <a:gd name="connsiteX1" fmla="*/ 2249561 w 2249561"/>
              <a:gd name="connsiteY1" fmla="*/ 141287 h 1273828"/>
              <a:gd name="connsiteX2" fmla="*/ 2249561 w 2249561"/>
              <a:gd name="connsiteY2" fmla="*/ 1273828 h 1273828"/>
              <a:gd name="connsiteX3" fmla="*/ 0 w 2249561"/>
              <a:gd name="connsiteY3" fmla="*/ 986957 h 1273828"/>
              <a:gd name="connsiteX0" fmla="*/ 0 w 2249561"/>
              <a:gd name="connsiteY0" fmla="*/ 986957 h 1273828"/>
              <a:gd name="connsiteX1" fmla="*/ 2249561 w 2249561"/>
              <a:gd name="connsiteY1" fmla="*/ 141287 h 1273828"/>
              <a:gd name="connsiteX2" fmla="*/ 2249561 w 2249561"/>
              <a:gd name="connsiteY2" fmla="*/ 1273828 h 1273828"/>
              <a:gd name="connsiteX3" fmla="*/ 0 w 2249561"/>
              <a:gd name="connsiteY3" fmla="*/ 986957 h 1273828"/>
              <a:gd name="connsiteX0" fmla="*/ 0 w 2249561"/>
              <a:gd name="connsiteY0" fmla="*/ 986957 h 1273828"/>
              <a:gd name="connsiteX1" fmla="*/ 2249561 w 2249561"/>
              <a:gd name="connsiteY1" fmla="*/ 141287 h 1273828"/>
              <a:gd name="connsiteX2" fmla="*/ 2249561 w 2249561"/>
              <a:gd name="connsiteY2" fmla="*/ 1273828 h 1273828"/>
              <a:gd name="connsiteX3" fmla="*/ 0 w 2249561"/>
              <a:gd name="connsiteY3" fmla="*/ 986957 h 1273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49561" h="1273828">
                <a:moveTo>
                  <a:pt x="0" y="986957"/>
                </a:moveTo>
                <a:cubicBezTo>
                  <a:pt x="690087" y="358432"/>
                  <a:pt x="1188931" y="-294000"/>
                  <a:pt x="2249561" y="141287"/>
                </a:cubicBezTo>
                <a:lnTo>
                  <a:pt x="2249561" y="1273828"/>
                </a:lnTo>
                <a:cubicBezTo>
                  <a:pt x="1762671" y="1220039"/>
                  <a:pt x="570560" y="550676"/>
                  <a:pt x="0" y="98695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800" dirty="0">
                <a:noFill/>
              </a:rPr>
              <a:t>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506B291-BD26-4DBD-A912-E9396BA18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1700811"/>
            <a:ext cx="10768680" cy="1224137"/>
          </a:xfrm>
        </p:spPr>
        <p:txBody>
          <a:bodyPr anchor="b">
            <a:noAutofit/>
          </a:bodyPr>
          <a:lstStyle>
            <a:lvl1pPr>
              <a:lnSpc>
                <a:spcPts val="5040"/>
              </a:lnSpc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72AC3715-D94B-4A73-8E94-CAC9D5806F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5326" y="3113744"/>
            <a:ext cx="10768680" cy="204345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3240"/>
              </a:lnSpc>
              <a:buNone/>
              <a:defRPr sz="27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AE7FD6-C4AB-456C-8186-F8E8B285CBBD}"/>
              </a:ext>
            </a:extLst>
          </p:cNvPr>
          <p:cNvSpPr/>
          <p:nvPr userDrawn="1"/>
        </p:nvSpPr>
        <p:spPr bwMode="invGray"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9CEDD3B-B2C6-4C8F-88C7-30EB2A9492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A25860B6-572B-42C8-98B4-41BF602CD44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AU"/>
              <a:t>[Presentation Title] | [Date]</a:t>
            </a:r>
            <a:endParaRPr lang="en-AU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4BE4F66-8978-4B9A-B365-ABFD2A46163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085400BA-682A-4644-881E-9D9BA0DAB8FC}"/>
              </a:ext>
            </a:extLst>
          </p:cNvPr>
          <p:cNvSpPr>
            <a:spLocks noGrp="1"/>
          </p:cNvSpPr>
          <p:nvPr>
            <p:ph type="dt" sz="half" idx="14"/>
          </p:nvPr>
        </p:nvSpPr>
        <p:spPr bwMode="white"/>
        <p:txBody>
          <a:bodyPr/>
          <a:lstStyle/>
          <a:p>
            <a:r>
              <a:rPr lang="en-US" dirty="0"/>
              <a:t>[Entity Name]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3878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4DB10F3-61E9-4E77-9DC7-82D405E3EBBB}"/>
              </a:ext>
            </a:extLst>
          </p:cNvPr>
          <p:cNvSpPr/>
          <p:nvPr userDrawn="1"/>
        </p:nvSpPr>
        <p:spPr bwMode="invGray"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DB2C94B-2557-442B-9A14-97C40CD6AB8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95326" y="1700213"/>
            <a:ext cx="10801350" cy="4608512"/>
          </a:xfrm>
          <a:prstGeom prst="rect">
            <a:avLst/>
          </a:prstGeom>
        </p:spPr>
        <p:txBody>
          <a:bodyPr/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spcBef>
                <a:spcPts val="1200"/>
              </a:spcBef>
              <a:defRPr lang="en-US" dirty="0"/>
            </a:lvl5pPr>
            <a:lvl6pPr>
              <a:defRPr lang="en-AU" dirty="0"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184708F-CDEB-4FFB-9113-878D6AE04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766B75CD-5CD6-4D07-B08A-ACCB61480F5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#[Hashtag text]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6DB8A7-6976-473B-BF64-0813975EEBB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AU"/>
              <a:t>[Presentation Title] | [Date]</a:t>
            </a:r>
            <a:endParaRPr lang="en-A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0E6DF7-2887-45E5-8CD1-2FCDFD70911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5099731-84D7-49CC-91E0-CE4B0734675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CCA4A0C-C5B9-45ED-9D64-B274EE980802}"/>
              </a:ext>
            </a:extLst>
          </p:cNvPr>
          <p:cNvSpPr txBox="1"/>
          <p:nvPr userDrawn="1"/>
        </p:nvSpPr>
        <p:spPr>
          <a:xfrm>
            <a:off x="8096810" y="6518190"/>
            <a:ext cx="2391677" cy="241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AU" sz="800" dirty="0"/>
              <a:t>CRICOS code 00025B</a:t>
            </a:r>
          </a:p>
        </p:txBody>
      </p:sp>
      <p:sp>
        <p:nvSpPr>
          <p:cNvPr id="14" name="Date Placeholder 2">
            <a:extLst>
              <a:ext uri="{FF2B5EF4-FFF2-40B4-BE49-F238E27FC236}">
                <a16:creationId xmlns:a16="http://schemas.microsoft.com/office/drawing/2014/main" id="{59BA0F0A-82FA-4477-B553-959A8EFB7E8F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white">
          <a:xfrm>
            <a:off x="695325" y="151136"/>
            <a:ext cx="3384549" cy="241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lnSpc>
                <a:spcPct val="80000"/>
              </a:lnSpc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[Entity Name]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594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E617285-D1B4-4CCD-B438-9B032C51AF79}"/>
              </a:ext>
            </a:extLst>
          </p:cNvPr>
          <p:cNvSpPr/>
          <p:nvPr userDrawn="1"/>
        </p:nvSpPr>
        <p:spPr bwMode="invGray"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5325" y="1700213"/>
            <a:ext cx="5218859" cy="460851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sz="2400" dirty="0"/>
            </a:lvl5pPr>
            <a:lvl6pPr>
              <a:defRPr lang="en-AU" sz="2000" dirty="0"/>
            </a:lvl6pPr>
            <a:lvl7pPr>
              <a:defRPr lang="en-AU" dirty="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8619" y="1700213"/>
            <a:ext cx="5220000" cy="460851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AU" dirty="0"/>
            </a:lvl5pPr>
            <a:lvl6pPr>
              <a:defRPr lang="en-AU" dirty="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9C4661F-54FC-4886-BD67-853118646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B8CF3B12-4A8B-4A18-B3B1-784A4DEDEF2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#[Hashtag text]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3275DB1-C9CB-4BE5-B284-7833AD9028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B261A5-F8C2-49CF-AE4B-80932D43C55C}"/>
              </a:ext>
            </a:extLst>
          </p:cNvPr>
          <p:cNvSpPr>
            <a:spLocks noGrp="1"/>
          </p:cNvSpPr>
          <p:nvPr>
            <p:ph type="dt" sz="half" idx="16"/>
          </p:nvPr>
        </p:nvSpPr>
        <p:spPr bwMode="white"/>
        <p:txBody>
          <a:bodyPr/>
          <a:lstStyle/>
          <a:p>
            <a:r>
              <a:rPr lang="en-US" dirty="0"/>
              <a:t>[Entity Name]</a:t>
            </a:r>
            <a:endParaRPr lang="en-AU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8BF24CA-767B-442B-A672-6C630273E4E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AU"/>
              <a:t>[Presentation Title] | [Date]</a:t>
            </a:r>
            <a:endParaRPr lang="en-AU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5B269D8-1308-43E9-B2BF-264F017F03A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35742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9">
            <a:extLst>
              <a:ext uri="{FF2B5EF4-FFF2-40B4-BE49-F238E27FC236}">
                <a16:creationId xmlns:a16="http://schemas.microsoft.com/office/drawing/2014/main" id="{7DE9F9C2-C2B0-4B19-9F8F-A1280EA275C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95326" y="2276872"/>
            <a:ext cx="10801350" cy="4031853"/>
          </a:xfrm>
          <a:prstGeom prst="rect">
            <a:avLst/>
          </a:prstGeom>
        </p:spPr>
        <p:txBody>
          <a:bodyPr/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spcBef>
                <a:spcPts val="1200"/>
              </a:spcBef>
              <a:defRPr lang="en-AU" dirty="0"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1D6D02D-851A-425B-9382-05F6C6A21AE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1700808"/>
            <a:ext cx="10801350" cy="504825"/>
          </a:xfrm>
        </p:spPr>
        <p:txBody>
          <a:bodyPr>
            <a:normAutofit/>
          </a:bodyPr>
          <a:lstStyle>
            <a:lvl1pPr>
              <a:defRPr sz="2000" b="1">
                <a:solidFill>
                  <a:schemeClr val="accent1"/>
                </a:solidFill>
              </a:defRPr>
            </a:lvl1pPr>
            <a:lvl2pPr marL="612" indent="0">
              <a:buNone/>
              <a:defRPr/>
            </a:lvl2pPr>
          </a:lstStyle>
          <a:p>
            <a:pPr lvl="0"/>
            <a:r>
              <a:rPr lang="en-US" dirty="0"/>
              <a:t>[Subtitle]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47739A71-8D07-4132-9F5A-AE8E3A1B32C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#[Hashtag text]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58DC2F2-9186-47D8-9B5E-AD01B90E6DDD}"/>
              </a:ext>
            </a:extLst>
          </p:cNvPr>
          <p:cNvSpPr/>
          <p:nvPr userDrawn="1"/>
        </p:nvSpPr>
        <p:spPr bwMode="invGray"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FCDB56B-4EE8-4A95-A470-557D6FBBEB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C6DF2CA-8642-47E7-98D3-A7019416A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9B2684-2D18-4E6D-8AA2-AD850CFD2770}"/>
              </a:ext>
            </a:extLst>
          </p:cNvPr>
          <p:cNvSpPr>
            <a:spLocks noGrp="1"/>
          </p:cNvSpPr>
          <p:nvPr>
            <p:ph type="dt" sz="half" idx="16"/>
          </p:nvPr>
        </p:nvSpPr>
        <p:spPr bwMode="white"/>
        <p:txBody>
          <a:bodyPr/>
          <a:lstStyle/>
          <a:p>
            <a:r>
              <a:rPr lang="en-US" dirty="0"/>
              <a:t>[Entity Name]</a:t>
            </a:r>
            <a:endParaRPr lang="en-A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BC9286-B8FB-4658-B210-6BC87EB1E2E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AU"/>
              <a:t>[Presentation Title] | [Date]</a:t>
            </a:r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026DBB-B46A-4BB1-A99E-4F99BBBFE3F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52633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2 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22F89E8-AEA0-41B7-97D7-227B19E804E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6" y="2279553"/>
            <a:ext cx="5220000" cy="36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>
                <a:solidFill>
                  <a:schemeClr val="accent1"/>
                </a:solidFill>
              </a:defRPr>
            </a:lvl1pPr>
            <a:lvl2pPr>
              <a:defRPr sz="1200">
                <a:solidFill>
                  <a:schemeClr val="accent1"/>
                </a:solidFill>
              </a:defRPr>
            </a:lvl2pPr>
            <a:lvl3pPr>
              <a:defRPr sz="1200">
                <a:solidFill>
                  <a:schemeClr val="accent1"/>
                </a:solidFill>
              </a:defRPr>
            </a:lvl3pPr>
            <a:lvl4pPr>
              <a:defRPr sz="1200">
                <a:solidFill>
                  <a:schemeClr val="accent1"/>
                </a:solidFill>
              </a:defRPr>
            </a:lvl4pPr>
            <a:lvl5pPr>
              <a:defRPr lang="en-AU" dirty="0"/>
            </a:lvl5pPr>
            <a:lvl6pPr>
              <a:defRPr b="0"/>
            </a:lvl6pPr>
          </a:lstStyle>
          <a:p>
            <a:pPr lvl="5"/>
            <a:r>
              <a:rPr lang="en-US" dirty="0"/>
              <a:t>[Graph title]</a:t>
            </a:r>
            <a:endParaRPr lang="en-AU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93F161-17EB-4DA5-BE00-069D1277B92D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95326" y="2696388"/>
            <a:ext cx="5220000" cy="3612337"/>
          </a:xfrm>
        </p:spPr>
        <p:txBody>
          <a:bodyPr/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AU" dirty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4324DF9C-3E8A-469C-8FC9-4938DAA3224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79511" y="2279553"/>
            <a:ext cx="5220000" cy="36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>
                <a:solidFill>
                  <a:schemeClr val="accent1"/>
                </a:solidFill>
              </a:defRPr>
            </a:lvl1pPr>
            <a:lvl2pPr>
              <a:defRPr sz="1200">
                <a:solidFill>
                  <a:schemeClr val="accent1"/>
                </a:solidFill>
              </a:defRPr>
            </a:lvl2pPr>
            <a:lvl3pPr>
              <a:defRPr sz="1200">
                <a:solidFill>
                  <a:schemeClr val="accent1"/>
                </a:solidFill>
              </a:defRPr>
            </a:lvl3pPr>
            <a:lvl4pPr>
              <a:defRPr sz="1200">
                <a:solidFill>
                  <a:schemeClr val="accent1"/>
                </a:solidFill>
              </a:defRPr>
            </a:lvl4pPr>
            <a:lvl5pPr>
              <a:defRPr lang="en-AU" dirty="0"/>
            </a:lvl5pPr>
            <a:lvl6pPr>
              <a:defRPr b="0"/>
            </a:lvl6pPr>
          </a:lstStyle>
          <a:p>
            <a:pPr lvl="5"/>
            <a:r>
              <a:rPr lang="en-US" dirty="0"/>
              <a:t>[Graph title]</a:t>
            </a:r>
            <a:endParaRPr lang="en-AU" dirty="0"/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A027F0FB-D735-4865-B5EA-A50B34F47CA8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279511" y="2696388"/>
            <a:ext cx="5220000" cy="3612337"/>
          </a:xfrm>
        </p:spPr>
        <p:txBody>
          <a:bodyPr/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AU" dirty="0"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CAE7F11A-C7DA-440F-83D7-3571E1FAF1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7" y="1699200"/>
            <a:ext cx="10772776" cy="504825"/>
          </a:xfrm>
        </p:spPr>
        <p:txBody>
          <a:bodyPr>
            <a:normAutofit/>
          </a:bodyPr>
          <a:lstStyle>
            <a:lvl1pPr>
              <a:defRPr sz="2000" b="1">
                <a:solidFill>
                  <a:schemeClr val="accent1"/>
                </a:solidFill>
              </a:defRPr>
            </a:lvl1pPr>
            <a:lvl2pPr marL="612" indent="0">
              <a:buNone/>
              <a:defRPr/>
            </a:lvl2pPr>
          </a:lstStyle>
          <a:p>
            <a:pPr lvl="0"/>
            <a:r>
              <a:rPr lang="en-US" dirty="0"/>
              <a:t>[Subtitle]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97ABDCDB-C6CD-4C8C-A5E2-31920BCF53A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#[Hashtag text]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1F7154F-DE85-4B92-BE63-FC9C5B0FC149}"/>
              </a:ext>
            </a:extLst>
          </p:cNvPr>
          <p:cNvSpPr/>
          <p:nvPr userDrawn="1"/>
        </p:nvSpPr>
        <p:spPr bwMode="invGray"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C08FAE1-741A-4147-AD4A-766CC098B7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0701168E-769B-45DB-AFDD-B10DB12B4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3B90A4-353C-48E3-A991-1B0A2B9809C7}"/>
              </a:ext>
            </a:extLst>
          </p:cNvPr>
          <p:cNvSpPr>
            <a:spLocks noGrp="1"/>
          </p:cNvSpPr>
          <p:nvPr>
            <p:ph type="dt" sz="half" idx="20"/>
          </p:nvPr>
        </p:nvSpPr>
        <p:spPr bwMode="white"/>
        <p:txBody>
          <a:bodyPr/>
          <a:lstStyle/>
          <a:p>
            <a:r>
              <a:rPr lang="en-US" dirty="0"/>
              <a:t>[Entity Name]</a:t>
            </a:r>
            <a:endParaRPr lang="en-AU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0E684A2-92A1-4743-93DB-A2D5AFCE792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AU"/>
              <a:t>[Presentation Title] | [Date]</a:t>
            </a:r>
            <a:endParaRPr lang="en-AU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B228959-3C67-45BC-954A-A1398190127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4893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Layou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5" y="1700212"/>
            <a:ext cx="10801350" cy="2160000"/>
          </a:xfrm>
          <a:prstGeom prst="rect">
            <a:avLst/>
          </a:prstGeom>
        </p:spPr>
        <p:txBody>
          <a:bodyPr/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695325" y="4149320"/>
            <a:ext cx="10801350" cy="2160000"/>
          </a:xfrm>
          <a:prstGeom prst="rect">
            <a:avLst/>
          </a:prstGeom>
        </p:spPr>
        <p:txBody>
          <a:bodyPr/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B4204264-ED99-42CA-9AA0-998A63609F9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#[Hashtag text]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BF99E85-067E-4D25-84D4-D21BC7C23B71}"/>
              </a:ext>
            </a:extLst>
          </p:cNvPr>
          <p:cNvSpPr/>
          <p:nvPr userDrawn="1"/>
        </p:nvSpPr>
        <p:spPr bwMode="invGray"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8C68E48-49B8-418B-BA86-C6FED8002F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21DDE5F-D7FC-442F-B28B-E2BE20514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6104F0F0-FDFF-43C7-9188-2DB30D5D1563}"/>
              </a:ext>
            </a:extLst>
          </p:cNvPr>
          <p:cNvSpPr>
            <a:spLocks noGrp="1"/>
          </p:cNvSpPr>
          <p:nvPr>
            <p:ph type="dt" sz="half" idx="18"/>
          </p:nvPr>
        </p:nvSpPr>
        <p:spPr bwMode="white"/>
        <p:txBody>
          <a:bodyPr/>
          <a:lstStyle/>
          <a:p>
            <a:r>
              <a:rPr lang="en-US" dirty="0"/>
              <a:t>[Entity Name]</a:t>
            </a:r>
            <a:endParaRPr lang="en-AU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23BF6C02-0CA6-49E2-A373-73DF26BA1D2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AU"/>
              <a:t>[Presentation Title] | [Date]</a:t>
            </a:r>
            <a:endParaRPr lang="en-AU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89DCE9D-2EC0-4E96-8676-B7755E0D22A7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09905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BFF82D3-6289-409B-A057-3D813BA14F7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95325" y="1700213"/>
            <a:ext cx="3384342" cy="4608512"/>
          </a:xfrm>
        </p:spPr>
        <p:txBody>
          <a:bodyPr/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  <a:lvl6pPr>
              <a:defRPr lang="en-AU" dirty="0"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3F6BB689-6536-431A-8821-1D05F11A490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406607" y="1700213"/>
            <a:ext cx="3384000" cy="4608512"/>
          </a:xfrm>
        </p:spPr>
        <p:txBody>
          <a:bodyPr/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AU" dirty="0"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DE3EE136-4551-4345-9B3F-12045A92B81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112597" y="1700213"/>
            <a:ext cx="3384000" cy="4608512"/>
          </a:xfrm>
        </p:spPr>
        <p:txBody>
          <a:bodyPr/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AU" dirty="0"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DA12390-A044-4D48-96A4-00A2D51D9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60070F8D-A181-4941-8E6E-89B3B6A120E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#[Hashtag text]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713AAF-B990-435A-8393-8A687098057E}"/>
              </a:ext>
            </a:extLst>
          </p:cNvPr>
          <p:cNvSpPr/>
          <p:nvPr userDrawn="1"/>
        </p:nvSpPr>
        <p:spPr bwMode="invGray"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6E32DE4-D188-4655-B345-81AD0F7B8A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B9DCCA-7638-41AF-BB97-E7C1ADB94B43}"/>
              </a:ext>
            </a:extLst>
          </p:cNvPr>
          <p:cNvSpPr>
            <a:spLocks noGrp="1"/>
          </p:cNvSpPr>
          <p:nvPr>
            <p:ph type="dt" sz="half" idx="19"/>
          </p:nvPr>
        </p:nvSpPr>
        <p:spPr bwMode="white"/>
        <p:txBody>
          <a:bodyPr/>
          <a:lstStyle/>
          <a:p>
            <a:r>
              <a:rPr lang="en-US" dirty="0"/>
              <a:t>[Entity Name]</a:t>
            </a:r>
            <a:endParaRPr lang="en-AU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6506DFC-3F02-4673-B3B1-41D5834D7551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AU"/>
              <a:t>[Presentation Title] | [Date]</a:t>
            </a:r>
            <a:endParaRPr lang="en-AU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2F26CCD0-EFB3-4E19-A77F-85F3E0F33667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43699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hird Two Third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07049" y="1700213"/>
            <a:ext cx="7089626" cy="460851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695325" y="1698659"/>
            <a:ext cx="3384000" cy="460851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A819475F-5544-4974-AE9E-4B8F82C06AF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#[Hashtag text]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B7ADCB3-94A1-487D-85FB-8FFC9CDD03AB}"/>
              </a:ext>
            </a:extLst>
          </p:cNvPr>
          <p:cNvSpPr/>
          <p:nvPr userDrawn="1"/>
        </p:nvSpPr>
        <p:spPr bwMode="invGray"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198469F-EA11-46C7-AAEC-1DCCFFCDF4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ECD0CC0B-EDBE-4119-B030-67B593429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DE031C-D81B-4218-94A1-8E617EC68AED}"/>
              </a:ext>
            </a:extLst>
          </p:cNvPr>
          <p:cNvSpPr>
            <a:spLocks noGrp="1"/>
          </p:cNvSpPr>
          <p:nvPr>
            <p:ph type="dt" sz="half" idx="16"/>
          </p:nvPr>
        </p:nvSpPr>
        <p:spPr bwMode="white"/>
        <p:txBody>
          <a:bodyPr/>
          <a:lstStyle/>
          <a:p>
            <a:r>
              <a:rPr lang="en-US" dirty="0"/>
              <a:t>[Entity Name]</a:t>
            </a:r>
            <a:endParaRPr lang="en-AU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78C5C398-3572-4EB0-8F84-1F6673C9A658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AU"/>
              <a:t>[Presentation Title] | [Date]</a:t>
            </a:r>
            <a:endParaRPr lang="en-AU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2D565BB-C9BB-4EEC-9693-6827A3D09DE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82228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hird One Third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700213"/>
            <a:ext cx="7092000" cy="460851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8112676" y="1700213"/>
            <a:ext cx="3384000" cy="460851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99C00F56-0B94-47B9-B665-E10A225FC2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#[Hashtag text]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415799-71FD-449D-8349-3495B06EE871}"/>
              </a:ext>
            </a:extLst>
          </p:cNvPr>
          <p:cNvSpPr/>
          <p:nvPr userDrawn="1"/>
        </p:nvSpPr>
        <p:spPr bwMode="invGray"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CDEB36B-7D7C-483E-8547-AC6A66877E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8739D336-33BA-494B-81D0-9D8B47FD0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FEF3A4-7665-47FA-8B69-9A4F31C18B06}"/>
              </a:ext>
            </a:extLst>
          </p:cNvPr>
          <p:cNvSpPr>
            <a:spLocks noGrp="1"/>
          </p:cNvSpPr>
          <p:nvPr>
            <p:ph type="dt" sz="half" idx="16"/>
          </p:nvPr>
        </p:nvSpPr>
        <p:spPr bwMode="white"/>
        <p:txBody>
          <a:bodyPr/>
          <a:lstStyle/>
          <a:p>
            <a:r>
              <a:rPr lang="en-US" dirty="0"/>
              <a:t>[Entity Name]</a:t>
            </a:r>
            <a:endParaRPr lang="en-AU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EE2261-AED3-448E-9AA6-9C9A5534417D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AU"/>
              <a:t>[Presentation Title] | [Date]</a:t>
            </a:r>
            <a:endParaRPr lang="en-AU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A92BB03-FEDF-43D9-957F-2410F5D597B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7033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Pu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624880"/>
            <a:ext cx="12191999" cy="6233119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AU" dirty="0"/>
              <a:t>Click icon to add picture</a:t>
            </a:r>
            <a:br>
              <a:rPr lang="en-AU" dirty="0"/>
            </a:br>
            <a:br>
              <a:rPr lang="en-AU" dirty="0"/>
            </a:br>
            <a:br>
              <a:rPr lang="en-AU" dirty="0"/>
            </a:br>
            <a:endParaRPr lang="en-AU" dirty="0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F90B2496-E1DB-4D4C-859D-CC14426C691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95328" y="1052514"/>
            <a:ext cx="3384548" cy="5263410"/>
          </a:xfrm>
          <a:prstGeom prst="rect">
            <a:avLst/>
          </a:prstGeom>
          <a:solidFill>
            <a:schemeClr val="bg1"/>
          </a:solidFill>
        </p:spPr>
        <p:txBody>
          <a:bodyPr lIns="180000" tIns="1260000" rIns="180000" bIns="180000" anchor="t">
            <a:normAutofit/>
          </a:bodyPr>
          <a:lstStyle>
            <a:lvl1pPr marL="285750" indent="-285750" algn="l">
              <a:buClr>
                <a:schemeClr val="bg1"/>
              </a:buClr>
              <a:buFont typeface="Arial" panose="020B0604020202020204" pitchFamily="34" charset="0"/>
              <a:buChar char="•"/>
              <a:defRPr lang="en-AU" dirty="0"/>
            </a:lvl1pPr>
          </a:lstStyle>
          <a:p>
            <a:pPr lvl="0"/>
            <a:r>
              <a:rPr lang="en-AU" dirty="0"/>
              <a:t>[Enter text – You can change the colour of this placeholder under the ‘Shape fill’ menu. Change shape width/height as preferred]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CB796C-2145-4E36-9CCD-4A6E104CD8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7448" y="1340768"/>
            <a:ext cx="2592288" cy="876470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[Title]</a:t>
            </a:r>
            <a:endParaRPr lang="en-AU" dirty="0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D683528B-5613-4179-BFD8-DFE24675A84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#[Hashtag text]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5D19A3-55E4-4A3E-B43F-B4D3EFBE1E1E}"/>
              </a:ext>
            </a:extLst>
          </p:cNvPr>
          <p:cNvSpPr/>
          <p:nvPr userDrawn="1"/>
        </p:nvSpPr>
        <p:spPr bwMode="invGray"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1B58DF6-309B-4BE3-BBE4-1BA28FFD90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C7D515-B4C3-44B8-9BAA-EEF692FA5A57}"/>
              </a:ext>
            </a:extLst>
          </p:cNvPr>
          <p:cNvSpPr>
            <a:spLocks noGrp="1"/>
          </p:cNvSpPr>
          <p:nvPr>
            <p:ph type="dt" sz="half" idx="20"/>
          </p:nvPr>
        </p:nvSpPr>
        <p:spPr bwMode="white"/>
        <p:txBody>
          <a:bodyPr/>
          <a:lstStyle/>
          <a:p>
            <a:r>
              <a:rPr lang="en-US" dirty="0"/>
              <a:t>[Entity Name]</a:t>
            </a:r>
            <a:endParaRPr lang="en-AU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09B167-7472-4F88-89E8-DAE2E0483964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AU"/>
              <a:t>[Presentation Title] | [Date]</a:t>
            </a:r>
            <a:endParaRPr lang="en-A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7F249FB-FC55-456D-9BD4-C0130FDAB05E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69085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95327" y="1700213"/>
            <a:ext cx="10801349" cy="424910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AU" dirty="0"/>
              <a:t>Click icon to add picture</a:t>
            </a:r>
            <a:br>
              <a:rPr lang="en-AU" dirty="0"/>
            </a:br>
            <a:br>
              <a:rPr lang="en-AU" dirty="0"/>
            </a:br>
            <a:br>
              <a:rPr lang="en-AU" dirty="0"/>
            </a:br>
            <a:endParaRPr lang="en-A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95327" y="5949320"/>
            <a:ext cx="10801348" cy="36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D683528B-5613-4179-BFD8-DFE24675A84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#[Hashtag text]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FA6F18-A6B9-4002-9AF5-5A621B0ECEA9}"/>
              </a:ext>
            </a:extLst>
          </p:cNvPr>
          <p:cNvSpPr/>
          <p:nvPr userDrawn="1"/>
        </p:nvSpPr>
        <p:spPr bwMode="invGray"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6667976-37E5-419D-871B-FF7F3279A8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7328C3BB-E5DD-47D4-B3C1-7A89BC1FE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BC86CC-8E6A-4F6A-BC10-D9D4BF0CE880}"/>
              </a:ext>
            </a:extLst>
          </p:cNvPr>
          <p:cNvSpPr>
            <a:spLocks noGrp="1"/>
          </p:cNvSpPr>
          <p:nvPr>
            <p:ph type="dt" sz="half" idx="16"/>
          </p:nvPr>
        </p:nvSpPr>
        <p:spPr bwMode="white"/>
        <p:txBody>
          <a:bodyPr/>
          <a:lstStyle/>
          <a:p>
            <a:r>
              <a:rPr lang="en-US" dirty="0"/>
              <a:t>[Entity Name]</a:t>
            </a:r>
            <a:endParaRPr lang="en-AU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E1B5CB-C615-403B-B182-EBCD5DAC9E6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AU"/>
              <a:t>[Presentation Title] | [Date]</a:t>
            </a:r>
            <a:endParaRPr lang="en-AU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BA690D5-44C9-4D2D-925E-426FB8864D8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86940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Image Two Thi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B39BD51-2E8D-4FDD-8EEB-A7A9070EDD6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407048" y="630979"/>
            <a:ext cx="7784951" cy="6234196"/>
          </a:xfrm>
          <a:custGeom>
            <a:avLst/>
            <a:gdLst>
              <a:gd name="connsiteX0" fmla="*/ 0 w 5187576"/>
              <a:gd name="connsiteY0" fmla="*/ 0 h 5919694"/>
              <a:gd name="connsiteX1" fmla="*/ 5187576 w 5187576"/>
              <a:gd name="connsiteY1" fmla="*/ 0 h 5919694"/>
              <a:gd name="connsiteX2" fmla="*/ 5187576 w 5187576"/>
              <a:gd name="connsiteY2" fmla="*/ 5919694 h 5919694"/>
              <a:gd name="connsiteX3" fmla="*/ 0 w 5187576"/>
              <a:gd name="connsiteY3" fmla="*/ 5919694 h 5919694"/>
              <a:gd name="connsiteX4" fmla="*/ 0 w 5187576"/>
              <a:gd name="connsiteY4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5977 w 5193553"/>
              <a:gd name="connsiteY3" fmla="*/ 5919694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5977 w 5193553"/>
              <a:gd name="connsiteY4" fmla="*/ 5919694 h 5919694"/>
              <a:gd name="connsiteX5" fmla="*/ 0 w 5193553"/>
              <a:gd name="connsiteY5" fmla="*/ 3609788 h 5919694"/>
              <a:gd name="connsiteX6" fmla="*/ 5977 w 5193553"/>
              <a:gd name="connsiteY6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5977 w 5193553"/>
              <a:gd name="connsiteY4" fmla="*/ 5919694 h 5919694"/>
              <a:gd name="connsiteX5" fmla="*/ 0 w 5193553"/>
              <a:gd name="connsiteY5" fmla="*/ 3609788 h 5919694"/>
              <a:gd name="connsiteX6" fmla="*/ 5977 w 5193553"/>
              <a:gd name="connsiteY6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687921 w 5193555"/>
              <a:gd name="connsiteY3" fmla="*/ 5101592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537903 w 5193555"/>
              <a:gd name="connsiteY3" fmla="*/ 5916707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537901 w 5193553"/>
              <a:gd name="connsiteY3" fmla="*/ 5916707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537901 w 5193553"/>
              <a:gd name="connsiteY3" fmla="*/ 5916707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16692 w 5204268"/>
              <a:gd name="connsiteY0" fmla="*/ 0 h 5919694"/>
              <a:gd name="connsiteX1" fmla="*/ 5204268 w 5204268"/>
              <a:gd name="connsiteY1" fmla="*/ 0 h 5919694"/>
              <a:gd name="connsiteX2" fmla="*/ 5204268 w 5204268"/>
              <a:gd name="connsiteY2" fmla="*/ 5919694 h 5919694"/>
              <a:gd name="connsiteX3" fmla="*/ 2548616 w 5204268"/>
              <a:gd name="connsiteY3" fmla="*/ 5916707 h 5919694"/>
              <a:gd name="connsiteX4" fmla="*/ 0 w 5204268"/>
              <a:gd name="connsiteY4" fmla="*/ 3438185 h 5919694"/>
              <a:gd name="connsiteX5" fmla="*/ 16692 w 5204268"/>
              <a:gd name="connsiteY5" fmla="*/ 0 h 5919694"/>
              <a:gd name="connsiteX0" fmla="*/ 16692 w 5204268"/>
              <a:gd name="connsiteY0" fmla="*/ 0 h 5919694"/>
              <a:gd name="connsiteX1" fmla="*/ 5204268 w 5204268"/>
              <a:gd name="connsiteY1" fmla="*/ 0 h 5919694"/>
              <a:gd name="connsiteX2" fmla="*/ 5204268 w 5204268"/>
              <a:gd name="connsiteY2" fmla="*/ 5919694 h 5919694"/>
              <a:gd name="connsiteX3" fmla="*/ 2548616 w 5204268"/>
              <a:gd name="connsiteY3" fmla="*/ 5916707 h 5919694"/>
              <a:gd name="connsiteX4" fmla="*/ 0 w 5204268"/>
              <a:gd name="connsiteY4" fmla="*/ 3438185 h 5919694"/>
              <a:gd name="connsiteX5" fmla="*/ 16692 w 5204268"/>
              <a:gd name="connsiteY5" fmla="*/ 0 h 5919694"/>
              <a:gd name="connsiteX0" fmla="*/ 112 w 5187688"/>
              <a:gd name="connsiteY0" fmla="*/ 0 h 5919694"/>
              <a:gd name="connsiteX1" fmla="*/ 5187688 w 5187688"/>
              <a:gd name="connsiteY1" fmla="*/ 0 h 5919694"/>
              <a:gd name="connsiteX2" fmla="*/ 5187688 w 5187688"/>
              <a:gd name="connsiteY2" fmla="*/ 5919694 h 5919694"/>
              <a:gd name="connsiteX3" fmla="*/ 2532036 w 5187688"/>
              <a:gd name="connsiteY3" fmla="*/ 5916707 h 5919694"/>
              <a:gd name="connsiteX4" fmla="*/ 21520 w 5187688"/>
              <a:gd name="connsiteY4" fmla="*/ 3298360 h 5919694"/>
              <a:gd name="connsiteX5" fmla="*/ 112 w 5187688"/>
              <a:gd name="connsiteY5" fmla="*/ 0 h 5919694"/>
              <a:gd name="connsiteX0" fmla="*/ 2405 w 5189981"/>
              <a:gd name="connsiteY0" fmla="*/ 0 h 5919694"/>
              <a:gd name="connsiteX1" fmla="*/ 5189981 w 5189981"/>
              <a:gd name="connsiteY1" fmla="*/ 0 h 5919694"/>
              <a:gd name="connsiteX2" fmla="*/ 5189981 w 5189981"/>
              <a:gd name="connsiteY2" fmla="*/ 5919694 h 5919694"/>
              <a:gd name="connsiteX3" fmla="*/ 2534329 w 5189981"/>
              <a:gd name="connsiteY3" fmla="*/ 5916707 h 5919694"/>
              <a:gd name="connsiteX4" fmla="*/ 0 w 5189981"/>
              <a:gd name="connsiteY4" fmla="*/ 3164891 h 5919694"/>
              <a:gd name="connsiteX5" fmla="*/ 2405 w 5189981"/>
              <a:gd name="connsiteY5" fmla="*/ 0 h 5919694"/>
              <a:gd name="connsiteX0" fmla="*/ 2532 w 5190108"/>
              <a:gd name="connsiteY0" fmla="*/ 0 h 5919694"/>
              <a:gd name="connsiteX1" fmla="*/ 5190108 w 5190108"/>
              <a:gd name="connsiteY1" fmla="*/ 0 h 5919694"/>
              <a:gd name="connsiteX2" fmla="*/ 5190108 w 5190108"/>
              <a:gd name="connsiteY2" fmla="*/ 5919694 h 5919694"/>
              <a:gd name="connsiteX3" fmla="*/ 2534456 w 5190108"/>
              <a:gd name="connsiteY3" fmla="*/ 5916707 h 5919694"/>
              <a:gd name="connsiteX4" fmla="*/ 127 w 5190108"/>
              <a:gd name="connsiteY4" fmla="*/ 3164891 h 5919694"/>
              <a:gd name="connsiteX5" fmla="*/ 2532 w 5190108"/>
              <a:gd name="connsiteY5" fmla="*/ 0 h 5919694"/>
              <a:gd name="connsiteX0" fmla="*/ 2464 w 5190040"/>
              <a:gd name="connsiteY0" fmla="*/ 0 h 5919694"/>
              <a:gd name="connsiteX1" fmla="*/ 5190040 w 5190040"/>
              <a:gd name="connsiteY1" fmla="*/ 0 h 5919694"/>
              <a:gd name="connsiteX2" fmla="*/ 5190040 w 5190040"/>
              <a:gd name="connsiteY2" fmla="*/ 5919694 h 5919694"/>
              <a:gd name="connsiteX3" fmla="*/ 2534388 w 5190040"/>
              <a:gd name="connsiteY3" fmla="*/ 5916707 h 5919694"/>
              <a:gd name="connsiteX4" fmla="*/ 59 w 5190040"/>
              <a:gd name="connsiteY4" fmla="*/ 3164891 h 5919694"/>
              <a:gd name="connsiteX5" fmla="*/ 2464 w 5190040"/>
              <a:gd name="connsiteY5" fmla="*/ 0 h 5919694"/>
              <a:gd name="connsiteX0" fmla="*/ 2512 w 5190088"/>
              <a:gd name="connsiteY0" fmla="*/ 0 h 5919694"/>
              <a:gd name="connsiteX1" fmla="*/ 5190088 w 5190088"/>
              <a:gd name="connsiteY1" fmla="*/ 0 h 5919694"/>
              <a:gd name="connsiteX2" fmla="*/ 5190088 w 5190088"/>
              <a:gd name="connsiteY2" fmla="*/ 5919694 h 5919694"/>
              <a:gd name="connsiteX3" fmla="*/ 2534436 w 5190088"/>
              <a:gd name="connsiteY3" fmla="*/ 5916707 h 5919694"/>
              <a:gd name="connsiteX4" fmla="*/ 107 w 5190088"/>
              <a:gd name="connsiteY4" fmla="*/ 3164891 h 5919694"/>
              <a:gd name="connsiteX5" fmla="*/ 2512 w 5190088"/>
              <a:gd name="connsiteY5" fmla="*/ 0 h 5919694"/>
              <a:gd name="connsiteX0" fmla="*/ 2406 w 5189982"/>
              <a:gd name="connsiteY0" fmla="*/ 0 h 5919694"/>
              <a:gd name="connsiteX1" fmla="*/ 5189982 w 5189982"/>
              <a:gd name="connsiteY1" fmla="*/ 0 h 5919694"/>
              <a:gd name="connsiteX2" fmla="*/ 5189982 w 5189982"/>
              <a:gd name="connsiteY2" fmla="*/ 5919694 h 5919694"/>
              <a:gd name="connsiteX3" fmla="*/ 2534330 w 5189982"/>
              <a:gd name="connsiteY3" fmla="*/ 5916707 h 5919694"/>
              <a:gd name="connsiteX4" fmla="*/ 1 w 5189982"/>
              <a:gd name="connsiteY4" fmla="*/ 3164891 h 5919694"/>
              <a:gd name="connsiteX5" fmla="*/ 2406 w 5189982"/>
              <a:gd name="connsiteY5" fmla="*/ 0 h 5919694"/>
              <a:gd name="connsiteX0" fmla="*/ 216 w 5198678"/>
              <a:gd name="connsiteY0" fmla="*/ 333321 h 5919694"/>
              <a:gd name="connsiteX1" fmla="*/ 5198678 w 5198678"/>
              <a:gd name="connsiteY1" fmla="*/ 0 h 5919694"/>
              <a:gd name="connsiteX2" fmla="*/ 5198678 w 5198678"/>
              <a:gd name="connsiteY2" fmla="*/ 5919694 h 5919694"/>
              <a:gd name="connsiteX3" fmla="*/ 2543026 w 5198678"/>
              <a:gd name="connsiteY3" fmla="*/ 5916707 h 5919694"/>
              <a:gd name="connsiteX4" fmla="*/ 8697 w 5198678"/>
              <a:gd name="connsiteY4" fmla="*/ 3164891 h 5919694"/>
              <a:gd name="connsiteX5" fmla="*/ 216 w 5198678"/>
              <a:gd name="connsiteY5" fmla="*/ 333321 h 5919694"/>
              <a:gd name="connsiteX0" fmla="*/ 216 w 5198678"/>
              <a:gd name="connsiteY0" fmla="*/ 0 h 5586373"/>
              <a:gd name="connsiteX1" fmla="*/ 5198678 w 5198678"/>
              <a:gd name="connsiteY1" fmla="*/ 28985 h 5586373"/>
              <a:gd name="connsiteX2" fmla="*/ 5198678 w 5198678"/>
              <a:gd name="connsiteY2" fmla="*/ 5586373 h 5586373"/>
              <a:gd name="connsiteX3" fmla="*/ 2543026 w 5198678"/>
              <a:gd name="connsiteY3" fmla="*/ 5583386 h 5586373"/>
              <a:gd name="connsiteX4" fmla="*/ 8697 w 5198678"/>
              <a:gd name="connsiteY4" fmla="*/ 2831570 h 5586373"/>
              <a:gd name="connsiteX5" fmla="*/ 216 w 5198678"/>
              <a:gd name="connsiteY5" fmla="*/ 0 h 5586373"/>
              <a:gd name="connsiteX0" fmla="*/ 216 w 5198678"/>
              <a:gd name="connsiteY0" fmla="*/ 0 h 5571881"/>
              <a:gd name="connsiteX1" fmla="*/ 5198678 w 5198678"/>
              <a:gd name="connsiteY1" fmla="*/ 14493 h 5571881"/>
              <a:gd name="connsiteX2" fmla="*/ 5198678 w 5198678"/>
              <a:gd name="connsiteY2" fmla="*/ 5571881 h 5571881"/>
              <a:gd name="connsiteX3" fmla="*/ 2543026 w 5198678"/>
              <a:gd name="connsiteY3" fmla="*/ 5568894 h 5571881"/>
              <a:gd name="connsiteX4" fmla="*/ 8697 w 5198678"/>
              <a:gd name="connsiteY4" fmla="*/ 2817078 h 5571881"/>
              <a:gd name="connsiteX5" fmla="*/ 216 w 5198678"/>
              <a:gd name="connsiteY5" fmla="*/ 0 h 5571881"/>
              <a:gd name="connsiteX0" fmla="*/ 216 w 5198678"/>
              <a:gd name="connsiteY0" fmla="*/ 15941 h 5587822"/>
              <a:gd name="connsiteX1" fmla="*/ 5198678 w 5198678"/>
              <a:gd name="connsiteY1" fmla="*/ 0 h 5587822"/>
              <a:gd name="connsiteX2" fmla="*/ 5198678 w 5198678"/>
              <a:gd name="connsiteY2" fmla="*/ 5587822 h 5587822"/>
              <a:gd name="connsiteX3" fmla="*/ 2543026 w 5198678"/>
              <a:gd name="connsiteY3" fmla="*/ 5584835 h 5587822"/>
              <a:gd name="connsiteX4" fmla="*/ 8697 w 5198678"/>
              <a:gd name="connsiteY4" fmla="*/ 2833019 h 5587822"/>
              <a:gd name="connsiteX5" fmla="*/ 216 w 5198678"/>
              <a:gd name="connsiteY5" fmla="*/ 15941 h 5587822"/>
              <a:gd name="connsiteX0" fmla="*/ 216 w 5198678"/>
              <a:gd name="connsiteY0" fmla="*/ 629 h 5587822"/>
              <a:gd name="connsiteX1" fmla="*/ 5198678 w 5198678"/>
              <a:gd name="connsiteY1" fmla="*/ 0 h 5587822"/>
              <a:gd name="connsiteX2" fmla="*/ 5198678 w 5198678"/>
              <a:gd name="connsiteY2" fmla="*/ 5587822 h 5587822"/>
              <a:gd name="connsiteX3" fmla="*/ 2543026 w 5198678"/>
              <a:gd name="connsiteY3" fmla="*/ 5584835 h 5587822"/>
              <a:gd name="connsiteX4" fmla="*/ 8697 w 5198678"/>
              <a:gd name="connsiteY4" fmla="*/ 2833019 h 5587822"/>
              <a:gd name="connsiteX5" fmla="*/ 216 w 5198678"/>
              <a:gd name="connsiteY5" fmla="*/ 629 h 5587822"/>
              <a:gd name="connsiteX0" fmla="*/ 454 w 5198916"/>
              <a:gd name="connsiteY0" fmla="*/ 629 h 5587822"/>
              <a:gd name="connsiteX1" fmla="*/ 5198916 w 5198916"/>
              <a:gd name="connsiteY1" fmla="*/ 0 h 5587822"/>
              <a:gd name="connsiteX2" fmla="*/ 5198916 w 5198916"/>
              <a:gd name="connsiteY2" fmla="*/ 5587822 h 5587822"/>
              <a:gd name="connsiteX3" fmla="*/ 2543264 w 5198916"/>
              <a:gd name="connsiteY3" fmla="*/ 5584835 h 5587822"/>
              <a:gd name="connsiteX4" fmla="*/ 1791 w 5198916"/>
              <a:gd name="connsiteY4" fmla="*/ 3144946 h 5587822"/>
              <a:gd name="connsiteX5" fmla="*/ 454 w 5198916"/>
              <a:gd name="connsiteY5" fmla="*/ 629 h 5587822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98916" h="5593381">
                <a:moveTo>
                  <a:pt x="454" y="629"/>
                </a:moveTo>
                <a:lnTo>
                  <a:pt x="5198916" y="0"/>
                </a:lnTo>
                <a:lnTo>
                  <a:pt x="5198916" y="5587822"/>
                </a:lnTo>
                <a:lnTo>
                  <a:pt x="1718207" y="5593381"/>
                </a:lnTo>
                <a:cubicBezTo>
                  <a:pt x="689093" y="5283249"/>
                  <a:pt x="-8821" y="3998617"/>
                  <a:pt x="1791" y="3144946"/>
                </a:cubicBezTo>
                <a:cubicBezTo>
                  <a:pt x="3783" y="1941683"/>
                  <a:pt x="-1538" y="1203892"/>
                  <a:pt x="454" y="629"/>
                </a:cubicBez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 dirty="0"/>
              <a:t> Click icon to insert picture</a:t>
            </a:r>
          </a:p>
          <a:p>
            <a:endParaRPr lang="en-A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5B945E3-14E3-4804-9C19-FEC6CFB9A20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6" y="2204864"/>
            <a:ext cx="3384000" cy="4093424"/>
          </a:xfrm>
          <a:prstGeom prst="rect">
            <a:avLst/>
          </a:prstGeom>
        </p:spPr>
        <p:txBody>
          <a:bodyPr/>
          <a:lstStyle>
            <a:lvl1pPr>
              <a:buNone/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  <a:lvl6pPr>
              <a:defRPr lang="en-AU" dirty="0"/>
            </a:lvl6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5F1548D-4CF2-410E-9EAF-5FFD92B8BD25}"/>
              </a:ext>
            </a:extLst>
          </p:cNvPr>
          <p:cNvSpPr/>
          <p:nvPr userDrawn="1"/>
        </p:nvSpPr>
        <p:spPr bwMode="invGray"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4FFD650-D01F-491D-B510-1C0C7A868A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6DFCBBC-8906-4BED-9DB4-F37D43569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1052736"/>
            <a:ext cx="3384549" cy="1008112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FC9ED7-6517-494A-9E4C-6DF78B8356C4}"/>
              </a:ext>
            </a:extLst>
          </p:cNvPr>
          <p:cNvSpPr>
            <a:spLocks noGrp="1"/>
          </p:cNvSpPr>
          <p:nvPr>
            <p:ph type="dt" sz="half" idx="14"/>
          </p:nvPr>
        </p:nvSpPr>
        <p:spPr bwMode="white"/>
        <p:txBody>
          <a:bodyPr/>
          <a:lstStyle/>
          <a:p>
            <a:r>
              <a:rPr lang="en-US" dirty="0"/>
              <a:t>[Entity Name]</a:t>
            </a:r>
            <a:endParaRPr lang="en-AU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A6D18E-7831-44BE-9F27-A68CFE3B02C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AU"/>
              <a:t>[Presentation Title] | [Date]</a:t>
            </a:r>
            <a:endParaRPr lang="en-AU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CBA412D2-A7E4-4007-BC7B-41EB3D0B601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96393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Image Hal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8FB0C548-DD10-4ED1-BA05-293A119D2AEB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099776" y="619522"/>
            <a:ext cx="6096132" cy="6238324"/>
          </a:xfrm>
          <a:custGeom>
            <a:avLst/>
            <a:gdLst>
              <a:gd name="connsiteX0" fmla="*/ 0 w 5187576"/>
              <a:gd name="connsiteY0" fmla="*/ 0 h 5919694"/>
              <a:gd name="connsiteX1" fmla="*/ 5187576 w 5187576"/>
              <a:gd name="connsiteY1" fmla="*/ 0 h 5919694"/>
              <a:gd name="connsiteX2" fmla="*/ 5187576 w 5187576"/>
              <a:gd name="connsiteY2" fmla="*/ 5919694 h 5919694"/>
              <a:gd name="connsiteX3" fmla="*/ 0 w 5187576"/>
              <a:gd name="connsiteY3" fmla="*/ 5919694 h 5919694"/>
              <a:gd name="connsiteX4" fmla="*/ 0 w 5187576"/>
              <a:gd name="connsiteY4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5977 w 5193553"/>
              <a:gd name="connsiteY3" fmla="*/ 5919694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5977 w 5193553"/>
              <a:gd name="connsiteY4" fmla="*/ 5919694 h 5919694"/>
              <a:gd name="connsiteX5" fmla="*/ 0 w 5193553"/>
              <a:gd name="connsiteY5" fmla="*/ 3609788 h 5919694"/>
              <a:gd name="connsiteX6" fmla="*/ 5977 w 5193553"/>
              <a:gd name="connsiteY6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5977 w 5193553"/>
              <a:gd name="connsiteY4" fmla="*/ 5919694 h 5919694"/>
              <a:gd name="connsiteX5" fmla="*/ 0 w 5193553"/>
              <a:gd name="connsiteY5" fmla="*/ 3609788 h 5919694"/>
              <a:gd name="connsiteX6" fmla="*/ 5977 w 5193553"/>
              <a:gd name="connsiteY6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687921 w 5193555"/>
              <a:gd name="connsiteY3" fmla="*/ 5101592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537903 w 5193555"/>
              <a:gd name="connsiteY3" fmla="*/ 5916707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537901 w 5193553"/>
              <a:gd name="connsiteY3" fmla="*/ 5916707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537901 w 5193553"/>
              <a:gd name="connsiteY3" fmla="*/ 5916707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16692 w 5204268"/>
              <a:gd name="connsiteY0" fmla="*/ 0 h 5919694"/>
              <a:gd name="connsiteX1" fmla="*/ 5204268 w 5204268"/>
              <a:gd name="connsiteY1" fmla="*/ 0 h 5919694"/>
              <a:gd name="connsiteX2" fmla="*/ 5204268 w 5204268"/>
              <a:gd name="connsiteY2" fmla="*/ 5919694 h 5919694"/>
              <a:gd name="connsiteX3" fmla="*/ 2548616 w 5204268"/>
              <a:gd name="connsiteY3" fmla="*/ 5916707 h 5919694"/>
              <a:gd name="connsiteX4" fmla="*/ 0 w 5204268"/>
              <a:gd name="connsiteY4" fmla="*/ 3438185 h 5919694"/>
              <a:gd name="connsiteX5" fmla="*/ 16692 w 5204268"/>
              <a:gd name="connsiteY5" fmla="*/ 0 h 5919694"/>
              <a:gd name="connsiteX0" fmla="*/ 16692 w 5204268"/>
              <a:gd name="connsiteY0" fmla="*/ 0 h 5919694"/>
              <a:gd name="connsiteX1" fmla="*/ 5204268 w 5204268"/>
              <a:gd name="connsiteY1" fmla="*/ 0 h 5919694"/>
              <a:gd name="connsiteX2" fmla="*/ 5204268 w 5204268"/>
              <a:gd name="connsiteY2" fmla="*/ 5919694 h 5919694"/>
              <a:gd name="connsiteX3" fmla="*/ 2548616 w 5204268"/>
              <a:gd name="connsiteY3" fmla="*/ 5916707 h 5919694"/>
              <a:gd name="connsiteX4" fmla="*/ 0 w 5204268"/>
              <a:gd name="connsiteY4" fmla="*/ 3438185 h 5919694"/>
              <a:gd name="connsiteX5" fmla="*/ 16692 w 5204268"/>
              <a:gd name="connsiteY5" fmla="*/ 0 h 5919694"/>
              <a:gd name="connsiteX0" fmla="*/ 112 w 5187688"/>
              <a:gd name="connsiteY0" fmla="*/ 0 h 5919694"/>
              <a:gd name="connsiteX1" fmla="*/ 5187688 w 5187688"/>
              <a:gd name="connsiteY1" fmla="*/ 0 h 5919694"/>
              <a:gd name="connsiteX2" fmla="*/ 5187688 w 5187688"/>
              <a:gd name="connsiteY2" fmla="*/ 5919694 h 5919694"/>
              <a:gd name="connsiteX3" fmla="*/ 2532036 w 5187688"/>
              <a:gd name="connsiteY3" fmla="*/ 5916707 h 5919694"/>
              <a:gd name="connsiteX4" fmla="*/ 21520 w 5187688"/>
              <a:gd name="connsiteY4" fmla="*/ 3298360 h 5919694"/>
              <a:gd name="connsiteX5" fmla="*/ 112 w 5187688"/>
              <a:gd name="connsiteY5" fmla="*/ 0 h 5919694"/>
              <a:gd name="connsiteX0" fmla="*/ 2405 w 5189981"/>
              <a:gd name="connsiteY0" fmla="*/ 0 h 5919694"/>
              <a:gd name="connsiteX1" fmla="*/ 5189981 w 5189981"/>
              <a:gd name="connsiteY1" fmla="*/ 0 h 5919694"/>
              <a:gd name="connsiteX2" fmla="*/ 5189981 w 5189981"/>
              <a:gd name="connsiteY2" fmla="*/ 5919694 h 5919694"/>
              <a:gd name="connsiteX3" fmla="*/ 2534329 w 5189981"/>
              <a:gd name="connsiteY3" fmla="*/ 5916707 h 5919694"/>
              <a:gd name="connsiteX4" fmla="*/ 0 w 5189981"/>
              <a:gd name="connsiteY4" fmla="*/ 3164891 h 5919694"/>
              <a:gd name="connsiteX5" fmla="*/ 2405 w 5189981"/>
              <a:gd name="connsiteY5" fmla="*/ 0 h 5919694"/>
              <a:gd name="connsiteX0" fmla="*/ 2532 w 5190108"/>
              <a:gd name="connsiteY0" fmla="*/ 0 h 5919694"/>
              <a:gd name="connsiteX1" fmla="*/ 5190108 w 5190108"/>
              <a:gd name="connsiteY1" fmla="*/ 0 h 5919694"/>
              <a:gd name="connsiteX2" fmla="*/ 5190108 w 5190108"/>
              <a:gd name="connsiteY2" fmla="*/ 5919694 h 5919694"/>
              <a:gd name="connsiteX3" fmla="*/ 2534456 w 5190108"/>
              <a:gd name="connsiteY3" fmla="*/ 5916707 h 5919694"/>
              <a:gd name="connsiteX4" fmla="*/ 127 w 5190108"/>
              <a:gd name="connsiteY4" fmla="*/ 3164891 h 5919694"/>
              <a:gd name="connsiteX5" fmla="*/ 2532 w 5190108"/>
              <a:gd name="connsiteY5" fmla="*/ 0 h 5919694"/>
              <a:gd name="connsiteX0" fmla="*/ 2464 w 5190040"/>
              <a:gd name="connsiteY0" fmla="*/ 0 h 5919694"/>
              <a:gd name="connsiteX1" fmla="*/ 5190040 w 5190040"/>
              <a:gd name="connsiteY1" fmla="*/ 0 h 5919694"/>
              <a:gd name="connsiteX2" fmla="*/ 5190040 w 5190040"/>
              <a:gd name="connsiteY2" fmla="*/ 5919694 h 5919694"/>
              <a:gd name="connsiteX3" fmla="*/ 2534388 w 5190040"/>
              <a:gd name="connsiteY3" fmla="*/ 5916707 h 5919694"/>
              <a:gd name="connsiteX4" fmla="*/ 59 w 5190040"/>
              <a:gd name="connsiteY4" fmla="*/ 3164891 h 5919694"/>
              <a:gd name="connsiteX5" fmla="*/ 2464 w 5190040"/>
              <a:gd name="connsiteY5" fmla="*/ 0 h 5919694"/>
              <a:gd name="connsiteX0" fmla="*/ 2512 w 5190088"/>
              <a:gd name="connsiteY0" fmla="*/ 0 h 5919694"/>
              <a:gd name="connsiteX1" fmla="*/ 5190088 w 5190088"/>
              <a:gd name="connsiteY1" fmla="*/ 0 h 5919694"/>
              <a:gd name="connsiteX2" fmla="*/ 5190088 w 5190088"/>
              <a:gd name="connsiteY2" fmla="*/ 5919694 h 5919694"/>
              <a:gd name="connsiteX3" fmla="*/ 2534436 w 5190088"/>
              <a:gd name="connsiteY3" fmla="*/ 5916707 h 5919694"/>
              <a:gd name="connsiteX4" fmla="*/ 107 w 5190088"/>
              <a:gd name="connsiteY4" fmla="*/ 3164891 h 5919694"/>
              <a:gd name="connsiteX5" fmla="*/ 2512 w 5190088"/>
              <a:gd name="connsiteY5" fmla="*/ 0 h 5919694"/>
              <a:gd name="connsiteX0" fmla="*/ 2406 w 5189982"/>
              <a:gd name="connsiteY0" fmla="*/ 0 h 5919694"/>
              <a:gd name="connsiteX1" fmla="*/ 5189982 w 5189982"/>
              <a:gd name="connsiteY1" fmla="*/ 0 h 5919694"/>
              <a:gd name="connsiteX2" fmla="*/ 5189982 w 5189982"/>
              <a:gd name="connsiteY2" fmla="*/ 5919694 h 5919694"/>
              <a:gd name="connsiteX3" fmla="*/ 2534330 w 5189982"/>
              <a:gd name="connsiteY3" fmla="*/ 5916707 h 5919694"/>
              <a:gd name="connsiteX4" fmla="*/ 1 w 5189982"/>
              <a:gd name="connsiteY4" fmla="*/ 3164891 h 5919694"/>
              <a:gd name="connsiteX5" fmla="*/ 2406 w 5189982"/>
              <a:gd name="connsiteY5" fmla="*/ 0 h 5919694"/>
              <a:gd name="connsiteX0" fmla="*/ 216 w 5198678"/>
              <a:gd name="connsiteY0" fmla="*/ 333321 h 5919694"/>
              <a:gd name="connsiteX1" fmla="*/ 5198678 w 5198678"/>
              <a:gd name="connsiteY1" fmla="*/ 0 h 5919694"/>
              <a:gd name="connsiteX2" fmla="*/ 5198678 w 5198678"/>
              <a:gd name="connsiteY2" fmla="*/ 5919694 h 5919694"/>
              <a:gd name="connsiteX3" fmla="*/ 2543026 w 5198678"/>
              <a:gd name="connsiteY3" fmla="*/ 5916707 h 5919694"/>
              <a:gd name="connsiteX4" fmla="*/ 8697 w 5198678"/>
              <a:gd name="connsiteY4" fmla="*/ 3164891 h 5919694"/>
              <a:gd name="connsiteX5" fmla="*/ 216 w 5198678"/>
              <a:gd name="connsiteY5" fmla="*/ 333321 h 5919694"/>
              <a:gd name="connsiteX0" fmla="*/ 216 w 5198678"/>
              <a:gd name="connsiteY0" fmla="*/ 0 h 5586373"/>
              <a:gd name="connsiteX1" fmla="*/ 5198678 w 5198678"/>
              <a:gd name="connsiteY1" fmla="*/ 28985 h 5586373"/>
              <a:gd name="connsiteX2" fmla="*/ 5198678 w 5198678"/>
              <a:gd name="connsiteY2" fmla="*/ 5586373 h 5586373"/>
              <a:gd name="connsiteX3" fmla="*/ 2543026 w 5198678"/>
              <a:gd name="connsiteY3" fmla="*/ 5583386 h 5586373"/>
              <a:gd name="connsiteX4" fmla="*/ 8697 w 5198678"/>
              <a:gd name="connsiteY4" fmla="*/ 2831570 h 5586373"/>
              <a:gd name="connsiteX5" fmla="*/ 216 w 5198678"/>
              <a:gd name="connsiteY5" fmla="*/ 0 h 5586373"/>
              <a:gd name="connsiteX0" fmla="*/ 216 w 5198678"/>
              <a:gd name="connsiteY0" fmla="*/ 0 h 5571881"/>
              <a:gd name="connsiteX1" fmla="*/ 5198678 w 5198678"/>
              <a:gd name="connsiteY1" fmla="*/ 14493 h 5571881"/>
              <a:gd name="connsiteX2" fmla="*/ 5198678 w 5198678"/>
              <a:gd name="connsiteY2" fmla="*/ 5571881 h 5571881"/>
              <a:gd name="connsiteX3" fmla="*/ 2543026 w 5198678"/>
              <a:gd name="connsiteY3" fmla="*/ 5568894 h 5571881"/>
              <a:gd name="connsiteX4" fmla="*/ 8697 w 5198678"/>
              <a:gd name="connsiteY4" fmla="*/ 2817078 h 5571881"/>
              <a:gd name="connsiteX5" fmla="*/ 216 w 5198678"/>
              <a:gd name="connsiteY5" fmla="*/ 0 h 5571881"/>
              <a:gd name="connsiteX0" fmla="*/ 216 w 5198678"/>
              <a:gd name="connsiteY0" fmla="*/ 15941 h 5587822"/>
              <a:gd name="connsiteX1" fmla="*/ 5198678 w 5198678"/>
              <a:gd name="connsiteY1" fmla="*/ 0 h 5587822"/>
              <a:gd name="connsiteX2" fmla="*/ 5198678 w 5198678"/>
              <a:gd name="connsiteY2" fmla="*/ 5587822 h 5587822"/>
              <a:gd name="connsiteX3" fmla="*/ 2543026 w 5198678"/>
              <a:gd name="connsiteY3" fmla="*/ 5584835 h 5587822"/>
              <a:gd name="connsiteX4" fmla="*/ 8697 w 5198678"/>
              <a:gd name="connsiteY4" fmla="*/ 2833019 h 5587822"/>
              <a:gd name="connsiteX5" fmla="*/ 216 w 5198678"/>
              <a:gd name="connsiteY5" fmla="*/ 15941 h 5587822"/>
              <a:gd name="connsiteX0" fmla="*/ 216 w 5198678"/>
              <a:gd name="connsiteY0" fmla="*/ 629 h 5587822"/>
              <a:gd name="connsiteX1" fmla="*/ 5198678 w 5198678"/>
              <a:gd name="connsiteY1" fmla="*/ 0 h 5587822"/>
              <a:gd name="connsiteX2" fmla="*/ 5198678 w 5198678"/>
              <a:gd name="connsiteY2" fmla="*/ 5587822 h 5587822"/>
              <a:gd name="connsiteX3" fmla="*/ 2543026 w 5198678"/>
              <a:gd name="connsiteY3" fmla="*/ 5584835 h 5587822"/>
              <a:gd name="connsiteX4" fmla="*/ 8697 w 5198678"/>
              <a:gd name="connsiteY4" fmla="*/ 2833019 h 5587822"/>
              <a:gd name="connsiteX5" fmla="*/ 216 w 5198678"/>
              <a:gd name="connsiteY5" fmla="*/ 629 h 5587822"/>
              <a:gd name="connsiteX0" fmla="*/ 454 w 5198916"/>
              <a:gd name="connsiteY0" fmla="*/ 629 h 5587822"/>
              <a:gd name="connsiteX1" fmla="*/ 5198916 w 5198916"/>
              <a:gd name="connsiteY1" fmla="*/ 0 h 5587822"/>
              <a:gd name="connsiteX2" fmla="*/ 5198916 w 5198916"/>
              <a:gd name="connsiteY2" fmla="*/ 5587822 h 5587822"/>
              <a:gd name="connsiteX3" fmla="*/ 2543264 w 5198916"/>
              <a:gd name="connsiteY3" fmla="*/ 5584835 h 5587822"/>
              <a:gd name="connsiteX4" fmla="*/ 1791 w 5198916"/>
              <a:gd name="connsiteY4" fmla="*/ 3144946 h 5587822"/>
              <a:gd name="connsiteX5" fmla="*/ 454 w 5198916"/>
              <a:gd name="connsiteY5" fmla="*/ 629 h 5587822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4083303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4089175"/>
              <a:gd name="connsiteY0" fmla="*/ 629 h 5595711"/>
              <a:gd name="connsiteX1" fmla="*/ 4083303 w 4089175"/>
              <a:gd name="connsiteY1" fmla="*/ 0 h 5595711"/>
              <a:gd name="connsiteX2" fmla="*/ 4089175 w 4089175"/>
              <a:gd name="connsiteY2" fmla="*/ 5595711 h 5595711"/>
              <a:gd name="connsiteX3" fmla="*/ 1718207 w 4089175"/>
              <a:gd name="connsiteY3" fmla="*/ 5593381 h 5595711"/>
              <a:gd name="connsiteX4" fmla="*/ 1791 w 4089175"/>
              <a:gd name="connsiteY4" fmla="*/ 3144946 h 5595711"/>
              <a:gd name="connsiteX5" fmla="*/ 454 w 4089175"/>
              <a:gd name="connsiteY5" fmla="*/ 629 h 5595711"/>
              <a:gd name="connsiteX0" fmla="*/ 454 w 4083340"/>
              <a:gd name="connsiteY0" fmla="*/ 629 h 5593381"/>
              <a:gd name="connsiteX1" fmla="*/ 4083303 w 4083340"/>
              <a:gd name="connsiteY1" fmla="*/ 0 h 5593381"/>
              <a:gd name="connsiteX2" fmla="*/ 4012844 w 4083340"/>
              <a:gd name="connsiteY2" fmla="*/ 5591438 h 5593381"/>
              <a:gd name="connsiteX3" fmla="*/ 1718207 w 4083340"/>
              <a:gd name="connsiteY3" fmla="*/ 5593381 h 5593381"/>
              <a:gd name="connsiteX4" fmla="*/ 1791 w 4083340"/>
              <a:gd name="connsiteY4" fmla="*/ 3144946 h 5593381"/>
              <a:gd name="connsiteX5" fmla="*/ 454 w 4083340"/>
              <a:gd name="connsiteY5" fmla="*/ 629 h 5593381"/>
              <a:gd name="connsiteX0" fmla="*/ 454 w 4083459"/>
              <a:gd name="connsiteY0" fmla="*/ 629 h 5593381"/>
              <a:gd name="connsiteX1" fmla="*/ 4083303 w 4083459"/>
              <a:gd name="connsiteY1" fmla="*/ 0 h 5593381"/>
              <a:gd name="connsiteX2" fmla="*/ 4070093 w 4083459"/>
              <a:gd name="connsiteY2" fmla="*/ 5591439 h 5593381"/>
              <a:gd name="connsiteX3" fmla="*/ 1718207 w 4083459"/>
              <a:gd name="connsiteY3" fmla="*/ 5593381 h 5593381"/>
              <a:gd name="connsiteX4" fmla="*/ 1791 w 4083459"/>
              <a:gd name="connsiteY4" fmla="*/ 3144946 h 5593381"/>
              <a:gd name="connsiteX5" fmla="*/ 454 w 4083459"/>
              <a:gd name="connsiteY5" fmla="*/ 629 h 5593381"/>
              <a:gd name="connsiteX0" fmla="*/ 454 w 4071095"/>
              <a:gd name="connsiteY0" fmla="*/ 0 h 5592752"/>
              <a:gd name="connsiteX1" fmla="*/ 4070582 w 4071095"/>
              <a:gd name="connsiteY1" fmla="*/ 3644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3644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10030 h 5602782"/>
              <a:gd name="connsiteX1" fmla="*/ 4070582 w 4071095"/>
              <a:gd name="connsiteY1" fmla="*/ 0 h 5602782"/>
              <a:gd name="connsiteX2" fmla="*/ 4070093 w 4071095"/>
              <a:gd name="connsiteY2" fmla="*/ 5600840 h 5602782"/>
              <a:gd name="connsiteX3" fmla="*/ 1718207 w 4071095"/>
              <a:gd name="connsiteY3" fmla="*/ 5602782 h 5602782"/>
              <a:gd name="connsiteX4" fmla="*/ 1791 w 4071095"/>
              <a:gd name="connsiteY4" fmla="*/ 3154347 h 5602782"/>
              <a:gd name="connsiteX5" fmla="*/ 454 w 4071095"/>
              <a:gd name="connsiteY5" fmla="*/ 10030 h 5602782"/>
              <a:gd name="connsiteX0" fmla="*/ 454 w 4070093"/>
              <a:gd name="connsiteY0" fmla="*/ 0 h 5592752"/>
              <a:gd name="connsiteX1" fmla="*/ 3943363 w 4070093"/>
              <a:gd name="connsiteY1" fmla="*/ 324970 h 5592752"/>
              <a:gd name="connsiteX2" fmla="*/ 4070093 w 4070093"/>
              <a:gd name="connsiteY2" fmla="*/ 5590810 h 5592752"/>
              <a:gd name="connsiteX3" fmla="*/ 1718207 w 4070093"/>
              <a:gd name="connsiteY3" fmla="*/ 5592752 h 5592752"/>
              <a:gd name="connsiteX4" fmla="*/ 1791 w 4070093"/>
              <a:gd name="connsiteY4" fmla="*/ 3144317 h 5592752"/>
              <a:gd name="connsiteX5" fmla="*/ 454 w 4070093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3644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3644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10480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51501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10030 h 5602782"/>
              <a:gd name="connsiteX1" fmla="*/ 4070582 w 4071095"/>
              <a:gd name="connsiteY1" fmla="*/ 0 h 5602782"/>
              <a:gd name="connsiteX2" fmla="*/ 4070093 w 4071095"/>
              <a:gd name="connsiteY2" fmla="*/ 5600840 h 5602782"/>
              <a:gd name="connsiteX3" fmla="*/ 1718207 w 4071095"/>
              <a:gd name="connsiteY3" fmla="*/ 5602782 h 5602782"/>
              <a:gd name="connsiteX4" fmla="*/ 1791 w 4071095"/>
              <a:gd name="connsiteY4" fmla="*/ 3154347 h 5602782"/>
              <a:gd name="connsiteX5" fmla="*/ 454 w 4071095"/>
              <a:gd name="connsiteY5" fmla="*/ 10030 h 5602782"/>
              <a:gd name="connsiteX0" fmla="*/ 14049 w 4069424"/>
              <a:gd name="connsiteY0" fmla="*/ 174112 h 5602782"/>
              <a:gd name="connsiteX1" fmla="*/ 4068911 w 4069424"/>
              <a:gd name="connsiteY1" fmla="*/ 0 h 5602782"/>
              <a:gd name="connsiteX2" fmla="*/ 4068422 w 4069424"/>
              <a:gd name="connsiteY2" fmla="*/ 5600840 h 5602782"/>
              <a:gd name="connsiteX3" fmla="*/ 1716536 w 4069424"/>
              <a:gd name="connsiteY3" fmla="*/ 5602782 h 5602782"/>
              <a:gd name="connsiteX4" fmla="*/ 120 w 4069424"/>
              <a:gd name="connsiteY4" fmla="*/ 3154347 h 5602782"/>
              <a:gd name="connsiteX5" fmla="*/ 14049 w 4069424"/>
              <a:gd name="connsiteY5" fmla="*/ 174112 h 5602782"/>
              <a:gd name="connsiteX0" fmla="*/ 454 w 4071095"/>
              <a:gd name="connsiteY0" fmla="*/ 10030 h 5602782"/>
              <a:gd name="connsiteX1" fmla="*/ 4070582 w 4071095"/>
              <a:gd name="connsiteY1" fmla="*/ 0 h 5602782"/>
              <a:gd name="connsiteX2" fmla="*/ 4070093 w 4071095"/>
              <a:gd name="connsiteY2" fmla="*/ 5600840 h 5602782"/>
              <a:gd name="connsiteX3" fmla="*/ 1718207 w 4071095"/>
              <a:gd name="connsiteY3" fmla="*/ 5602782 h 5602782"/>
              <a:gd name="connsiteX4" fmla="*/ 1791 w 4071095"/>
              <a:gd name="connsiteY4" fmla="*/ 3154347 h 5602782"/>
              <a:gd name="connsiteX5" fmla="*/ 454 w 4071095"/>
              <a:gd name="connsiteY5" fmla="*/ 10030 h 5602782"/>
              <a:gd name="connsiteX0" fmla="*/ 454 w 4070093"/>
              <a:gd name="connsiteY0" fmla="*/ 0 h 5592752"/>
              <a:gd name="connsiteX1" fmla="*/ 4065493 w 4070093"/>
              <a:gd name="connsiteY1" fmla="*/ 51501 h 5592752"/>
              <a:gd name="connsiteX2" fmla="*/ 4070093 w 4070093"/>
              <a:gd name="connsiteY2" fmla="*/ 5590810 h 5592752"/>
              <a:gd name="connsiteX3" fmla="*/ 1718207 w 4070093"/>
              <a:gd name="connsiteY3" fmla="*/ 5592752 h 5592752"/>
              <a:gd name="connsiteX4" fmla="*/ 1791 w 4070093"/>
              <a:gd name="connsiteY4" fmla="*/ 3144317 h 5592752"/>
              <a:gd name="connsiteX5" fmla="*/ 454 w 4070093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3644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9341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4333 h 5597085"/>
              <a:gd name="connsiteX1" fmla="*/ 4070582 w 4071095"/>
              <a:gd name="connsiteY1" fmla="*/ 0 h 5597085"/>
              <a:gd name="connsiteX2" fmla="*/ 4070093 w 4071095"/>
              <a:gd name="connsiteY2" fmla="*/ 5595143 h 5597085"/>
              <a:gd name="connsiteX3" fmla="*/ 1718207 w 4071095"/>
              <a:gd name="connsiteY3" fmla="*/ 5597085 h 5597085"/>
              <a:gd name="connsiteX4" fmla="*/ 1791 w 4071095"/>
              <a:gd name="connsiteY4" fmla="*/ 3148650 h 5597085"/>
              <a:gd name="connsiteX5" fmla="*/ 454 w 4071095"/>
              <a:gd name="connsiteY5" fmla="*/ 4333 h 5597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71095" h="5597085">
                <a:moveTo>
                  <a:pt x="454" y="4333"/>
                </a:moveTo>
                <a:lnTo>
                  <a:pt x="4070582" y="0"/>
                </a:lnTo>
                <a:cubicBezTo>
                  <a:pt x="4072539" y="1865237"/>
                  <a:pt x="4068136" y="3729906"/>
                  <a:pt x="4070093" y="5595143"/>
                </a:cubicBezTo>
                <a:lnTo>
                  <a:pt x="1718207" y="5597085"/>
                </a:lnTo>
                <a:cubicBezTo>
                  <a:pt x="689093" y="5286953"/>
                  <a:pt x="-8821" y="4002321"/>
                  <a:pt x="1791" y="3148650"/>
                </a:cubicBezTo>
                <a:cubicBezTo>
                  <a:pt x="3783" y="1945387"/>
                  <a:pt x="-1538" y="1207596"/>
                  <a:pt x="454" y="4333"/>
                </a:cubicBez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 dirty="0"/>
              <a:t> Click icon to insert picture</a:t>
            </a:r>
          </a:p>
          <a:p>
            <a:endParaRPr lang="en-AU" dirty="0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9939388E-DE68-4319-9112-7BA5E2C40EB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5326" y="1700213"/>
            <a:ext cx="5208588" cy="460851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spcAft>
                <a:spcPts val="600"/>
              </a:spcAft>
              <a:defRPr lang="en-US" dirty="0"/>
            </a:lvl5pPr>
            <a:lvl6pPr>
              <a:defRPr lang="en-AU" dirty="0"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8E5BD460-2E08-418B-9ED2-FED7577890A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#[Hashtag text]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D1E0F1-AFFA-42EB-BA75-DA2D4500467E}"/>
              </a:ext>
            </a:extLst>
          </p:cNvPr>
          <p:cNvSpPr/>
          <p:nvPr userDrawn="1"/>
        </p:nvSpPr>
        <p:spPr bwMode="invGray"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BE6FC7D-C34E-46C7-8941-E28D2138AB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080EDC1B-18C6-4124-ACB9-D441CF15F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1052736"/>
            <a:ext cx="5208587" cy="468000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916337-F2DC-4078-961D-7B3BDA5209EB}"/>
              </a:ext>
            </a:extLst>
          </p:cNvPr>
          <p:cNvSpPr>
            <a:spLocks noGrp="1"/>
          </p:cNvSpPr>
          <p:nvPr>
            <p:ph type="dt" sz="half" idx="19"/>
          </p:nvPr>
        </p:nvSpPr>
        <p:spPr bwMode="white"/>
        <p:txBody>
          <a:bodyPr/>
          <a:lstStyle/>
          <a:p>
            <a:r>
              <a:rPr lang="en-US" dirty="0"/>
              <a:t>[Entity Name]</a:t>
            </a:r>
            <a:endParaRPr lang="en-A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34EC9E-80A6-4F00-A6C2-0211431E31A4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AU"/>
              <a:t>[Presentation Title] | [Date]</a:t>
            </a:r>
            <a:endParaRPr lang="en-A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D63467-2027-4D99-8858-F83AC8390523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05168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Image One Thi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8FB0C548-DD10-4ED1-BA05-293A119D2AEB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27980" y="619866"/>
            <a:ext cx="4065161" cy="6239970"/>
          </a:xfrm>
          <a:custGeom>
            <a:avLst/>
            <a:gdLst>
              <a:gd name="connsiteX0" fmla="*/ 0 w 5187576"/>
              <a:gd name="connsiteY0" fmla="*/ 0 h 5919694"/>
              <a:gd name="connsiteX1" fmla="*/ 5187576 w 5187576"/>
              <a:gd name="connsiteY1" fmla="*/ 0 h 5919694"/>
              <a:gd name="connsiteX2" fmla="*/ 5187576 w 5187576"/>
              <a:gd name="connsiteY2" fmla="*/ 5919694 h 5919694"/>
              <a:gd name="connsiteX3" fmla="*/ 0 w 5187576"/>
              <a:gd name="connsiteY3" fmla="*/ 5919694 h 5919694"/>
              <a:gd name="connsiteX4" fmla="*/ 0 w 5187576"/>
              <a:gd name="connsiteY4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5977 w 5193553"/>
              <a:gd name="connsiteY3" fmla="*/ 5919694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5977 w 5193553"/>
              <a:gd name="connsiteY4" fmla="*/ 5919694 h 5919694"/>
              <a:gd name="connsiteX5" fmla="*/ 0 w 5193553"/>
              <a:gd name="connsiteY5" fmla="*/ 3609788 h 5919694"/>
              <a:gd name="connsiteX6" fmla="*/ 5977 w 5193553"/>
              <a:gd name="connsiteY6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5977 w 5193553"/>
              <a:gd name="connsiteY4" fmla="*/ 5919694 h 5919694"/>
              <a:gd name="connsiteX5" fmla="*/ 0 w 5193553"/>
              <a:gd name="connsiteY5" fmla="*/ 3609788 h 5919694"/>
              <a:gd name="connsiteX6" fmla="*/ 5977 w 5193553"/>
              <a:gd name="connsiteY6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687921 w 5193555"/>
              <a:gd name="connsiteY3" fmla="*/ 5101592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537903 w 5193555"/>
              <a:gd name="connsiteY3" fmla="*/ 5916707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537901 w 5193553"/>
              <a:gd name="connsiteY3" fmla="*/ 5916707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537901 w 5193553"/>
              <a:gd name="connsiteY3" fmla="*/ 5916707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16692 w 5204268"/>
              <a:gd name="connsiteY0" fmla="*/ 0 h 5919694"/>
              <a:gd name="connsiteX1" fmla="*/ 5204268 w 5204268"/>
              <a:gd name="connsiteY1" fmla="*/ 0 h 5919694"/>
              <a:gd name="connsiteX2" fmla="*/ 5204268 w 5204268"/>
              <a:gd name="connsiteY2" fmla="*/ 5919694 h 5919694"/>
              <a:gd name="connsiteX3" fmla="*/ 2548616 w 5204268"/>
              <a:gd name="connsiteY3" fmla="*/ 5916707 h 5919694"/>
              <a:gd name="connsiteX4" fmla="*/ 0 w 5204268"/>
              <a:gd name="connsiteY4" fmla="*/ 3438185 h 5919694"/>
              <a:gd name="connsiteX5" fmla="*/ 16692 w 5204268"/>
              <a:gd name="connsiteY5" fmla="*/ 0 h 5919694"/>
              <a:gd name="connsiteX0" fmla="*/ 16692 w 5204268"/>
              <a:gd name="connsiteY0" fmla="*/ 0 h 5919694"/>
              <a:gd name="connsiteX1" fmla="*/ 5204268 w 5204268"/>
              <a:gd name="connsiteY1" fmla="*/ 0 h 5919694"/>
              <a:gd name="connsiteX2" fmla="*/ 5204268 w 5204268"/>
              <a:gd name="connsiteY2" fmla="*/ 5919694 h 5919694"/>
              <a:gd name="connsiteX3" fmla="*/ 2548616 w 5204268"/>
              <a:gd name="connsiteY3" fmla="*/ 5916707 h 5919694"/>
              <a:gd name="connsiteX4" fmla="*/ 0 w 5204268"/>
              <a:gd name="connsiteY4" fmla="*/ 3438185 h 5919694"/>
              <a:gd name="connsiteX5" fmla="*/ 16692 w 5204268"/>
              <a:gd name="connsiteY5" fmla="*/ 0 h 5919694"/>
              <a:gd name="connsiteX0" fmla="*/ 112 w 5187688"/>
              <a:gd name="connsiteY0" fmla="*/ 0 h 5919694"/>
              <a:gd name="connsiteX1" fmla="*/ 5187688 w 5187688"/>
              <a:gd name="connsiteY1" fmla="*/ 0 h 5919694"/>
              <a:gd name="connsiteX2" fmla="*/ 5187688 w 5187688"/>
              <a:gd name="connsiteY2" fmla="*/ 5919694 h 5919694"/>
              <a:gd name="connsiteX3" fmla="*/ 2532036 w 5187688"/>
              <a:gd name="connsiteY3" fmla="*/ 5916707 h 5919694"/>
              <a:gd name="connsiteX4" fmla="*/ 21520 w 5187688"/>
              <a:gd name="connsiteY4" fmla="*/ 3298360 h 5919694"/>
              <a:gd name="connsiteX5" fmla="*/ 112 w 5187688"/>
              <a:gd name="connsiteY5" fmla="*/ 0 h 5919694"/>
              <a:gd name="connsiteX0" fmla="*/ 2405 w 5189981"/>
              <a:gd name="connsiteY0" fmla="*/ 0 h 5919694"/>
              <a:gd name="connsiteX1" fmla="*/ 5189981 w 5189981"/>
              <a:gd name="connsiteY1" fmla="*/ 0 h 5919694"/>
              <a:gd name="connsiteX2" fmla="*/ 5189981 w 5189981"/>
              <a:gd name="connsiteY2" fmla="*/ 5919694 h 5919694"/>
              <a:gd name="connsiteX3" fmla="*/ 2534329 w 5189981"/>
              <a:gd name="connsiteY3" fmla="*/ 5916707 h 5919694"/>
              <a:gd name="connsiteX4" fmla="*/ 0 w 5189981"/>
              <a:gd name="connsiteY4" fmla="*/ 3164891 h 5919694"/>
              <a:gd name="connsiteX5" fmla="*/ 2405 w 5189981"/>
              <a:gd name="connsiteY5" fmla="*/ 0 h 5919694"/>
              <a:gd name="connsiteX0" fmla="*/ 2532 w 5190108"/>
              <a:gd name="connsiteY0" fmla="*/ 0 h 5919694"/>
              <a:gd name="connsiteX1" fmla="*/ 5190108 w 5190108"/>
              <a:gd name="connsiteY1" fmla="*/ 0 h 5919694"/>
              <a:gd name="connsiteX2" fmla="*/ 5190108 w 5190108"/>
              <a:gd name="connsiteY2" fmla="*/ 5919694 h 5919694"/>
              <a:gd name="connsiteX3" fmla="*/ 2534456 w 5190108"/>
              <a:gd name="connsiteY3" fmla="*/ 5916707 h 5919694"/>
              <a:gd name="connsiteX4" fmla="*/ 127 w 5190108"/>
              <a:gd name="connsiteY4" fmla="*/ 3164891 h 5919694"/>
              <a:gd name="connsiteX5" fmla="*/ 2532 w 5190108"/>
              <a:gd name="connsiteY5" fmla="*/ 0 h 5919694"/>
              <a:gd name="connsiteX0" fmla="*/ 2464 w 5190040"/>
              <a:gd name="connsiteY0" fmla="*/ 0 h 5919694"/>
              <a:gd name="connsiteX1" fmla="*/ 5190040 w 5190040"/>
              <a:gd name="connsiteY1" fmla="*/ 0 h 5919694"/>
              <a:gd name="connsiteX2" fmla="*/ 5190040 w 5190040"/>
              <a:gd name="connsiteY2" fmla="*/ 5919694 h 5919694"/>
              <a:gd name="connsiteX3" fmla="*/ 2534388 w 5190040"/>
              <a:gd name="connsiteY3" fmla="*/ 5916707 h 5919694"/>
              <a:gd name="connsiteX4" fmla="*/ 59 w 5190040"/>
              <a:gd name="connsiteY4" fmla="*/ 3164891 h 5919694"/>
              <a:gd name="connsiteX5" fmla="*/ 2464 w 5190040"/>
              <a:gd name="connsiteY5" fmla="*/ 0 h 5919694"/>
              <a:gd name="connsiteX0" fmla="*/ 2512 w 5190088"/>
              <a:gd name="connsiteY0" fmla="*/ 0 h 5919694"/>
              <a:gd name="connsiteX1" fmla="*/ 5190088 w 5190088"/>
              <a:gd name="connsiteY1" fmla="*/ 0 h 5919694"/>
              <a:gd name="connsiteX2" fmla="*/ 5190088 w 5190088"/>
              <a:gd name="connsiteY2" fmla="*/ 5919694 h 5919694"/>
              <a:gd name="connsiteX3" fmla="*/ 2534436 w 5190088"/>
              <a:gd name="connsiteY3" fmla="*/ 5916707 h 5919694"/>
              <a:gd name="connsiteX4" fmla="*/ 107 w 5190088"/>
              <a:gd name="connsiteY4" fmla="*/ 3164891 h 5919694"/>
              <a:gd name="connsiteX5" fmla="*/ 2512 w 5190088"/>
              <a:gd name="connsiteY5" fmla="*/ 0 h 5919694"/>
              <a:gd name="connsiteX0" fmla="*/ 2406 w 5189982"/>
              <a:gd name="connsiteY0" fmla="*/ 0 h 5919694"/>
              <a:gd name="connsiteX1" fmla="*/ 5189982 w 5189982"/>
              <a:gd name="connsiteY1" fmla="*/ 0 h 5919694"/>
              <a:gd name="connsiteX2" fmla="*/ 5189982 w 5189982"/>
              <a:gd name="connsiteY2" fmla="*/ 5919694 h 5919694"/>
              <a:gd name="connsiteX3" fmla="*/ 2534330 w 5189982"/>
              <a:gd name="connsiteY3" fmla="*/ 5916707 h 5919694"/>
              <a:gd name="connsiteX4" fmla="*/ 1 w 5189982"/>
              <a:gd name="connsiteY4" fmla="*/ 3164891 h 5919694"/>
              <a:gd name="connsiteX5" fmla="*/ 2406 w 5189982"/>
              <a:gd name="connsiteY5" fmla="*/ 0 h 5919694"/>
              <a:gd name="connsiteX0" fmla="*/ 216 w 5198678"/>
              <a:gd name="connsiteY0" fmla="*/ 333321 h 5919694"/>
              <a:gd name="connsiteX1" fmla="*/ 5198678 w 5198678"/>
              <a:gd name="connsiteY1" fmla="*/ 0 h 5919694"/>
              <a:gd name="connsiteX2" fmla="*/ 5198678 w 5198678"/>
              <a:gd name="connsiteY2" fmla="*/ 5919694 h 5919694"/>
              <a:gd name="connsiteX3" fmla="*/ 2543026 w 5198678"/>
              <a:gd name="connsiteY3" fmla="*/ 5916707 h 5919694"/>
              <a:gd name="connsiteX4" fmla="*/ 8697 w 5198678"/>
              <a:gd name="connsiteY4" fmla="*/ 3164891 h 5919694"/>
              <a:gd name="connsiteX5" fmla="*/ 216 w 5198678"/>
              <a:gd name="connsiteY5" fmla="*/ 333321 h 5919694"/>
              <a:gd name="connsiteX0" fmla="*/ 216 w 5198678"/>
              <a:gd name="connsiteY0" fmla="*/ 0 h 5586373"/>
              <a:gd name="connsiteX1" fmla="*/ 5198678 w 5198678"/>
              <a:gd name="connsiteY1" fmla="*/ 28985 h 5586373"/>
              <a:gd name="connsiteX2" fmla="*/ 5198678 w 5198678"/>
              <a:gd name="connsiteY2" fmla="*/ 5586373 h 5586373"/>
              <a:gd name="connsiteX3" fmla="*/ 2543026 w 5198678"/>
              <a:gd name="connsiteY3" fmla="*/ 5583386 h 5586373"/>
              <a:gd name="connsiteX4" fmla="*/ 8697 w 5198678"/>
              <a:gd name="connsiteY4" fmla="*/ 2831570 h 5586373"/>
              <a:gd name="connsiteX5" fmla="*/ 216 w 5198678"/>
              <a:gd name="connsiteY5" fmla="*/ 0 h 5586373"/>
              <a:gd name="connsiteX0" fmla="*/ 216 w 5198678"/>
              <a:gd name="connsiteY0" fmla="*/ 0 h 5571881"/>
              <a:gd name="connsiteX1" fmla="*/ 5198678 w 5198678"/>
              <a:gd name="connsiteY1" fmla="*/ 14493 h 5571881"/>
              <a:gd name="connsiteX2" fmla="*/ 5198678 w 5198678"/>
              <a:gd name="connsiteY2" fmla="*/ 5571881 h 5571881"/>
              <a:gd name="connsiteX3" fmla="*/ 2543026 w 5198678"/>
              <a:gd name="connsiteY3" fmla="*/ 5568894 h 5571881"/>
              <a:gd name="connsiteX4" fmla="*/ 8697 w 5198678"/>
              <a:gd name="connsiteY4" fmla="*/ 2817078 h 5571881"/>
              <a:gd name="connsiteX5" fmla="*/ 216 w 5198678"/>
              <a:gd name="connsiteY5" fmla="*/ 0 h 5571881"/>
              <a:gd name="connsiteX0" fmla="*/ 216 w 5198678"/>
              <a:gd name="connsiteY0" fmla="*/ 15941 h 5587822"/>
              <a:gd name="connsiteX1" fmla="*/ 5198678 w 5198678"/>
              <a:gd name="connsiteY1" fmla="*/ 0 h 5587822"/>
              <a:gd name="connsiteX2" fmla="*/ 5198678 w 5198678"/>
              <a:gd name="connsiteY2" fmla="*/ 5587822 h 5587822"/>
              <a:gd name="connsiteX3" fmla="*/ 2543026 w 5198678"/>
              <a:gd name="connsiteY3" fmla="*/ 5584835 h 5587822"/>
              <a:gd name="connsiteX4" fmla="*/ 8697 w 5198678"/>
              <a:gd name="connsiteY4" fmla="*/ 2833019 h 5587822"/>
              <a:gd name="connsiteX5" fmla="*/ 216 w 5198678"/>
              <a:gd name="connsiteY5" fmla="*/ 15941 h 5587822"/>
              <a:gd name="connsiteX0" fmla="*/ 216 w 5198678"/>
              <a:gd name="connsiteY0" fmla="*/ 629 h 5587822"/>
              <a:gd name="connsiteX1" fmla="*/ 5198678 w 5198678"/>
              <a:gd name="connsiteY1" fmla="*/ 0 h 5587822"/>
              <a:gd name="connsiteX2" fmla="*/ 5198678 w 5198678"/>
              <a:gd name="connsiteY2" fmla="*/ 5587822 h 5587822"/>
              <a:gd name="connsiteX3" fmla="*/ 2543026 w 5198678"/>
              <a:gd name="connsiteY3" fmla="*/ 5584835 h 5587822"/>
              <a:gd name="connsiteX4" fmla="*/ 8697 w 5198678"/>
              <a:gd name="connsiteY4" fmla="*/ 2833019 h 5587822"/>
              <a:gd name="connsiteX5" fmla="*/ 216 w 5198678"/>
              <a:gd name="connsiteY5" fmla="*/ 629 h 5587822"/>
              <a:gd name="connsiteX0" fmla="*/ 454 w 5198916"/>
              <a:gd name="connsiteY0" fmla="*/ 629 h 5587822"/>
              <a:gd name="connsiteX1" fmla="*/ 5198916 w 5198916"/>
              <a:gd name="connsiteY1" fmla="*/ 0 h 5587822"/>
              <a:gd name="connsiteX2" fmla="*/ 5198916 w 5198916"/>
              <a:gd name="connsiteY2" fmla="*/ 5587822 h 5587822"/>
              <a:gd name="connsiteX3" fmla="*/ 2543264 w 5198916"/>
              <a:gd name="connsiteY3" fmla="*/ 5584835 h 5587822"/>
              <a:gd name="connsiteX4" fmla="*/ 1791 w 5198916"/>
              <a:gd name="connsiteY4" fmla="*/ 3144946 h 5587822"/>
              <a:gd name="connsiteX5" fmla="*/ 454 w 5198916"/>
              <a:gd name="connsiteY5" fmla="*/ 629 h 5587822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4083303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4089175"/>
              <a:gd name="connsiteY0" fmla="*/ 629 h 5595711"/>
              <a:gd name="connsiteX1" fmla="*/ 4083303 w 4089175"/>
              <a:gd name="connsiteY1" fmla="*/ 0 h 5595711"/>
              <a:gd name="connsiteX2" fmla="*/ 4089175 w 4089175"/>
              <a:gd name="connsiteY2" fmla="*/ 5595711 h 5595711"/>
              <a:gd name="connsiteX3" fmla="*/ 1718207 w 4089175"/>
              <a:gd name="connsiteY3" fmla="*/ 5593381 h 5595711"/>
              <a:gd name="connsiteX4" fmla="*/ 1791 w 4089175"/>
              <a:gd name="connsiteY4" fmla="*/ 3144946 h 5595711"/>
              <a:gd name="connsiteX5" fmla="*/ 454 w 4089175"/>
              <a:gd name="connsiteY5" fmla="*/ 629 h 5595711"/>
              <a:gd name="connsiteX0" fmla="*/ 454 w 4083340"/>
              <a:gd name="connsiteY0" fmla="*/ 629 h 5593381"/>
              <a:gd name="connsiteX1" fmla="*/ 4083303 w 4083340"/>
              <a:gd name="connsiteY1" fmla="*/ 0 h 5593381"/>
              <a:gd name="connsiteX2" fmla="*/ 4012844 w 4083340"/>
              <a:gd name="connsiteY2" fmla="*/ 5591438 h 5593381"/>
              <a:gd name="connsiteX3" fmla="*/ 1718207 w 4083340"/>
              <a:gd name="connsiteY3" fmla="*/ 5593381 h 5593381"/>
              <a:gd name="connsiteX4" fmla="*/ 1791 w 4083340"/>
              <a:gd name="connsiteY4" fmla="*/ 3144946 h 5593381"/>
              <a:gd name="connsiteX5" fmla="*/ 454 w 4083340"/>
              <a:gd name="connsiteY5" fmla="*/ 629 h 5593381"/>
              <a:gd name="connsiteX0" fmla="*/ 454 w 4083459"/>
              <a:gd name="connsiteY0" fmla="*/ 629 h 5593381"/>
              <a:gd name="connsiteX1" fmla="*/ 4083303 w 4083459"/>
              <a:gd name="connsiteY1" fmla="*/ 0 h 5593381"/>
              <a:gd name="connsiteX2" fmla="*/ 4070093 w 4083459"/>
              <a:gd name="connsiteY2" fmla="*/ 5591439 h 5593381"/>
              <a:gd name="connsiteX3" fmla="*/ 1718207 w 4083459"/>
              <a:gd name="connsiteY3" fmla="*/ 5593381 h 5593381"/>
              <a:gd name="connsiteX4" fmla="*/ 1791 w 4083459"/>
              <a:gd name="connsiteY4" fmla="*/ 3144946 h 5593381"/>
              <a:gd name="connsiteX5" fmla="*/ 454 w 4083459"/>
              <a:gd name="connsiteY5" fmla="*/ 629 h 5593381"/>
              <a:gd name="connsiteX0" fmla="*/ 454 w 4071095"/>
              <a:gd name="connsiteY0" fmla="*/ 0 h 5592752"/>
              <a:gd name="connsiteX1" fmla="*/ 4070582 w 4071095"/>
              <a:gd name="connsiteY1" fmla="*/ 3644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0093"/>
              <a:gd name="connsiteY0" fmla="*/ 0 h 5592752"/>
              <a:gd name="connsiteX1" fmla="*/ 2714232 w 4070093"/>
              <a:gd name="connsiteY1" fmla="*/ 3644 h 5592752"/>
              <a:gd name="connsiteX2" fmla="*/ 4070093 w 4070093"/>
              <a:gd name="connsiteY2" fmla="*/ 5590810 h 5592752"/>
              <a:gd name="connsiteX3" fmla="*/ 1718207 w 4070093"/>
              <a:gd name="connsiteY3" fmla="*/ 5592752 h 5592752"/>
              <a:gd name="connsiteX4" fmla="*/ 1791 w 4070093"/>
              <a:gd name="connsiteY4" fmla="*/ 3144317 h 5592752"/>
              <a:gd name="connsiteX5" fmla="*/ 454 w 4070093"/>
              <a:gd name="connsiteY5" fmla="*/ 0 h 5592752"/>
              <a:gd name="connsiteX0" fmla="*/ 454 w 2714242"/>
              <a:gd name="connsiteY0" fmla="*/ 0 h 5592752"/>
              <a:gd name="connsiteX1" fmla="*/ 2714232 w 2714242"/>
              <a:gd name="connsiteY1" fmla="*/ 3644 h 5592752"/>
              <a:gd name="connsiteX2" fmla="*/ 2455391 w 2714242"/>
              <a:gd name="connsiteY2" fmla="*/ 5590810 h 5592752"/>
              <a:gd name="connsiteX3" fmla="*/ 1718207 w 2714242"/>
              <a:gd name="connsiteY3" fmla="*/ 5592752 h 5592752"/>
              <a:gd name="connsiteX4" fmla="*/ 1791 w 2714242"/>
              <a:gd name="connsiteY4" fmla="*/ 3144317 h 5592752"/>
              <a:gd name="connsiteX5" fmla="*/ 454 w 2714242"/>
              <a:gd name="connsiteY5" fmla="*/ 0 h 5592752"/>
              <a:gd name="connsiteX0" fmla="*/ 454 w 2714778"/>
              <a:gd name="connsiteY0" fmla="*/ 0 h 5596508"/>
              <a:gd name="connsiteX1" fmla="*/ 2714232 w 2714778"/>
              <a:gd name="connsiteY1" fmla="*/ 3644 h 5596508"/>
              <a:gd name="connsiteX2" fmla="*/ 2714070 w 2714778"/>
              <a:gd name="connsiteY2" fmla="*/ 5596508 h 5596508"/>
              <a:gd name="connsiteX3" fmla="*/ 1718207 w 2714778"/>
              <a:gd name="connsiteY3" fmla="*/ 5592752 h 5596508"/>
              <a:gd name="connsiteX4" fmla="*/ 1791 w 2714778"/>
              <a:gd name="connsiteY4" fmla="*/ 3144317 h 5596508"/>
              <a:gd name="connsiteX5" fmla="*/ 454 w 2714778"/>
              <a:gd name="connsiteY5" fmla="*/ 0 h 5596508"/>
              <a:gd name="connsiteX0" fmla="*/ 454 w 2714070"/>
              <a:gd name="connsiteY0" fmla="*/ 0 h 5596508"/>
              <a:gd name="connsiteX1" fmla="*/ 2709992 w 2714070"/>
              <a:gd name="connsiteY1" fmla="*/ 3644 h 5596508"/>
              <a:gd name="connsiteX2" fmla="*/ 2714070 w 2714070"/>
              <a:gd name="connsiteY2" fmla="*/ 5596508 h 5596508"/>
              <a:gd name="connsiteX3" fmla="*/ 1718207 w 2714070"/>
              <a:gd name="connsiteY3" fmla="*/ 5592752 h 5596508"/>
              <a:gd name="connsiteX4" fmla="*/ 1791 w 2714070"/>
              <a:gd name="connsiteY4" fmla="*/ 3144317 h 5596508"/>
              <a:gd name="connsiteX5" fmla="*/ 454 w 2714070"/>
              <a:gd name="connsiteY5" fmla="*/ 0 h 5596508"/>
              <a:gd name="connsiteX0" fmla="*/ 454 w 2714779"/>
              <a:gd name="connsiteY0" fmla="*/ 2054 h 5598562"/>
              <a:gd name="connsiteX1" fmla="*/ 2714233 w 2714779"/>
              <a:gd name="connsiteY1" fmla="*/ 0 h 5598562"/>
              <a:gd name="connsiteX2" fmla="*/ 2714070 w 2714779"/>
              <a:gd name="connsiteY2" fmla="*/ 5598562 h 5598562"/>
              <a:gd name="connsiteX3" fmla="*/ 1718207 w 2714779"/>
              <a:gd name="connsiteY3" fmla="*/ 5594806 h 5598562"/>
              <a:gd name="connsiteX4" fmla="*/ 1791 w 2714779"/>
              <a:gd name="connsiteY4" fmla="*/ 3146371 h 5598562"/>
              <a:gd name="connsiteX5" fmla="*/ 454 w 2714779"/>
              <a:gd name="connsiteY5" fmla="*/ 2054 h 5598562"/>
              <a:gd name="connsiteX0" fmla="*/ 454 w 2714779"/>
              <a:gd name="connsiteY0" fmla="*/ 7751 h 5598562"/>
              <a:gd name="connsiteX1" fmla="*/ 2714233 w 2714779"/>
              <a:gd name="connsiteY1" fmla="*/ 0 h 5598562"/>
              <a:gd name="connsiteX2" fmla="*/ 2714070 w 2714779"/>
              <a:gd name="connsiteY2" fmla="*/ 5598562 h 5598562"/>
              <a:gd name="connsiteX3" fmla="*/ 1718207 w 2714779"/>
              <a:gd name="connsiteY3" fmla="*/ 5594806 h 5598562"/>
              <a:gd name="connsiteX4" fmla="*/ 1791 w 2714779"/>
              <a:gd name="connsiteY4" fmla="*/ 3146371 h 5598562"/>
              <a:gd name="connsiteX5" fmla="*/ 454 w 2714779"/>
              <a:gd name="connsiteY5" fmla="*/ 7751 h 5598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14779" h="5598562">
                <a:moveTo>
                  <a:pt x="454" y="7751"/>
                </a:moveTo>
                <a:lnTo>
                  <a:pt x="2714233" y="0"/>
                </a:lnTo>
                <a:cubicBezTo>
                  <a:pt x="2716190" y="1865237"/>
                  <a:pt x="2712113" y="3733325"/>
                  <a:pt x="2714070" y="5598562"/>
                </a:cubicBezTo>
                <a:lnTo>
                  <a:pt x="1718207" y="5594806"/>
                </a:lnTo>
                <a:cubicBezTo>
                  <a:pt x="689093" y="5284674"/>
                  <a:pt x="-8821" y="4000042"/>
                  <a:pt x="1791" y="3146371"/>
                </a:cubicBezTo>
                <a:cubicBezTo>
                  <a:pt x="3783" y="1943108"/>
                  <a:pt x="-1538" y="1211014"/>
                  <a:pt x="454" y="7751"/>
                </a:cubicBez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 dirty="0"/>
              <a:t> Click icon to insert picture</a:t>
            </a:r>
          </a:p>
          <a:p>
            <a:endParaRPr lang="en-AU" dirty="0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9939388E-DE68-4319-9112-7BA5E2C40EB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5326" y="1700213"/>
            <a:ext cx="7089890" cy="460851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spcAft>
                <a:spcPts val="600"/>
              </a:spcAft>
              <a:defRPr lang="en-US" dirty="0" smtClean="0"/>
            </a:lvl5pPr>
            <a:lvl6pPr>
              <a:defRPr lang="en-AU" dirty="0"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8E5BD460-2E08-418B-9ED2-FED7577890A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#[Hashtag text]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E2A31D-86B6-46B8-BB44-FE4A0151AFEC}"/>
              </a:ext>
            </a:extLst>
          </p:cNvPr>
          <p:cNvSpPr/>
          <p:nvPr userDrawn="1"/>
        </p:nvSpPr>
        <p:spPr bwMode="invGray"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9DB1757-F26E-4E87-887C-D21CB8F0D4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3322A0C3-D06A-4B53-BF2D-7247BE3F1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1052736"/>
            <a:ext cx="7089890" cy="4690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0D441B-BAF3-4DDF-A5CD-A8E786E8FAAC}"/>
              </a:ext>
            </a:extLst>
          </p:cNvPr>
          <p:cNvSpPr>
            <a:spLocks noGrp="1"/>
          </p:cNvSpPr>
          <p:nvPr>
            <p:ph type="dt" sz="half" idx="19"/>
          </p:nvPr>
        </p:nvSpPr>
        <p:spPr bwMode="white"/>
        <p:txBody>
          <a:bodyPr/>
          <a:lstStyle/>
          <a:p>
            <a:r>
              <a:rPr lang="en-US" dirty="0"/>
              <a:t>[Entity Name]</a:t>
            </a:r>
            <a:endParaRPr lang="en-AU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A16CAE-14B9-4A43-877B-E46EF044168C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AU"/>
              <a:t>[Presentation Title] | [Date]</a:t>
            </a:r>
            <a:endParaRPr lang="en-A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95BFC0C-3AAF-4677-B586-CD5CBF731F79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53891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Image Two Thirds Al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B39BD51-2E8D-4FDD-8EEB-A7A9070EDD6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409550" y="-3115"/>
            <a:ext cx="7782449" cy="6868289"/>
          </a:xfrm>
          <a:custGeom>
            <a:avLst/>
            <a:gdLst>
              <a:gd name="connsiteX0" fmla="*/ 0 w 5187576"/>
              <a:gd name="connsiteY0" fmla="*/ 0 h 5919694"/>
              <a:gd name="connsiteX1" fmla="*/ 5187576 w 5187576"/>
              <a:gd name="connsiteY1" fmla="*/ 0 h 5919694"/>
              <a:gd name="connsiteX2" fmla="*/ 5187576 w 5187576"/>
              <a:gd name="connsiteY2" fmla="*/ 5919694 h 5919694"/>
              <a:gd name="connsiteX3" fmla="*/ 0 w 5187576"/>
              <a:gd name="connsiteY3" fmla="*/ 5919694 h 5919694"/>
              <a:gd name="connsiteX4" fmla="*/ 0 w 5187576"/>
              <a:gd name="connsiteY4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5977 w 5193553"/>
              <a:gd name="connsiteY3" fmla="*/ 5919694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5977 w 5193553"/>
              <a:gd name="connsiteY4" fmla="*/ 5919694 h 5919694"/>
              <a:gd name="connsiteX5" fmla="*/ 0 w 5193553"/>
              <a:gd name="connsiteY5" fmla="*/ 3609788 h 5919694"/>
              <a:gd name="connsiteX6" fmla="*/ 5977 w 5193553"/>
              <a:gd name="connsiteY6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5977 w 5193553"/>
              <a:gd name="connsiteY4" fmla="*/ 5919694 h 5919694"/>
              <a:gd name="connsiteX5" fmla="*/ 0 w 5193553"/>
              <a:gd name="connsiteY5" fmla="*/ 3609788 h 5919694"/>
              <a:gd name="connsiteX6" fmla="*/ 5977 w 5193553"/>
              <a:gd name="connsiteY6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687921 w 5193555"/>
              <a:gd name="connsiteY3" fmla="*/ 5101592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537903 w 5193555"/>
              <a:gd name="connsiteY3" fmla="*/ 5916707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537901 w 5193553"/>
              <a:gd name="connsiteY3" fmla="*/ 5916707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537901 w 5193553"/>
              <a:gd name="connsiteY3" fmla="*/ 5916707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16692 w 5204268"/>
              <a:gd name="connsiteY0" fmla="*/ 0 h 5919694"/>
              <a:gd name="connsiteX1" fmla="*/ 5204268 w 5204268"/>
              <a:gd name="connsiteY1" fmla="*/ 0 h 5919694"/>
              <a:gd name="connsiteX2" fmla="*/ 5204268 w 5204268"/>
              <a:gd name="connsiteY2" fmla="*/ 5919694 h 5919694"/>
              <a:gd name="connsiteX3" fmla="*/ 2548616 w 5204268"/>
              <a:gd name="connsiteY3" fmla="*/ 5916707 h 5919694"/>
              <a:gd name="connsiteX4" fmla="*/ 0 w 5204268"/>
              <a:gd name="connsiteY4" fmla="*/ 3438185 h 5919694"/>
              <a:gd name="connsiteX5" fmla="*/ 16692 w 5204268"/>
              <a:gd name="connsiteY5" fmla="*/ 0 h 5919694"/>
              <a:gd name="connsiteX0" fmla="*/ 16692 w 5204268"/>
              <a:gd name="connsiteY0" fmla="*/ 0 h 5919694"/>
              <a:gd name="connsiteX1" fmla="*/ 5204268 w 5204268"/>
              <a:gd name="connsiteY1" fmla="*/ 0 h 5919694"/>
              <a:gd name="connsiteX2" fmla="*/ 5204268 w 5204268"/>
              <a:gd name="connsiteY2" fmla="*/ 5919694 h 5919694"/>
              <a:gd name="connsiteX3" fmla="*/ 2548616 w 5204268"/>
              <a:gd name="connsiteY3" fmla="*/ 5916707 h 5919694"/>
              <a:gd name="connsiteX4" fmla="*/ 0 w 5204268"/>
              <a:gd name="connsiteY4" fmla="*/ 3438185 h 5919694"/>
              <a:gd name="connsiteX5" fmla="*/ 16692 w 5204268"/>
              <a:gd name="connsiteY5" fmla="*/ 0 h 5919694"/>
              <a:gd name="connsiteX0" fmla="*/ 112 w 5187688"/>
              <a:gd name="connsiteY0" fmla="*/ 0 h 5919694"/>
              <a:gd name="connsiteX1" fmla="*/ 5187688 w 5187688"/>
              <a:gd name="connsiteY1" fmla="*/ 0 h 5919694"/>
              <a:gd name="connsiteX2" fmla="*/ 5187688 w 5187688"/>
              <a:gd name="connsiteY2" fmla="*/ 5919694 h 5919694"/>
              <a:gd name="connsiteX3" fmla="*/ 2532036 w 5187688"/>
              <a:gd name="connsiteY3" fmla="*/ 5916707 h 5919694"/>
              <a:gd name="connsiteX4" fmla="*/ 21520 w 5187688"/>
              <a:gd name="connsiteY4" fmla="*/ 3298360 h 5919694"/>
              <a:gd name="connsiteX5" fmla="*/ 112 w 5187688"/>
              <a:gd name="connsiteY5" fmla="*/ 0 h 5919694"/>
              <a:gd name="connsiteX0" fmla="*/ 2405 w 5189981"/>
              <a:gd name="connsiteY0" fmla="*/ 0 h 5919694"/>
              <a:gd name="connsiteX1" fmla="*/ 5189981 w 5189981"/>
              <a:gd name="connsiteY1" fmla="*/ 0 h 5919694"/>
              <a:gd name="connsiteX2" fmla="*/ 5189981 w 5189981"/>
              <a:gd name="connsiteY2" fmla="*/ 5919694 h 5919694"/>
              <a:gd name="connsiteX3" fmla="*/ 2534329 w 5189981"/>
              <a:gd name="connsiteY3" fmla="*/ 5916707 h 5919694"/>
              <a:gd name="connsiteX4" fmla="*/ 0 w 5189981"/>
              <a:gd name="connsiteY4" fmla="*/ 3164891 h 5919694"/>
              <a:gd name="connsiteX5" fmla="*/ 2405 w 5189981"/>
              <a:gd name="connsiteY5" fmla="*/ 0 h 5919694"/>
              <a:gd name="connsiteX0" fmla="*/ 2532 w 5190108"/>
              <a:gd name="connsiteY0" fmla="*/ 0 h 5919694"/>
              <a:gd name="connsiteX1" fmla="*/ 5190108 w 5190108"/>
              <a:gd name="connsiteY1" fmla="*/ 0 h 5919694"/>
              <a:gd name="connsiteX2" fmla="*/ 5190108 w 5190108"/>
              <a:gd name="connsiteY2" fmla="*/ 5919694 h 5919694"/>
              <a:gd name="connsiteX3" fmla="*/ 2534456 w 5190108"/>
              <a:gd name="connsiteY3" fmla="*/ 5916707 h 5919694"/>
              <a:gd name="connsiteX4" fmla="*/ 127 w 5190108"/>
              <a:gd name="connsiteY4" fmla="*/ 3164891 h 5919694"/>
              <a:gd name="connsiteX5" fmla="*/ 2532 w 5190108"/>
              <a:gd name="connsiteY5" fmla="*/ 0 h 5919694"/>
              <a:gd name="connsiteX0" fmla="*/ 2464 w 5190040"/>
              <a:gd name="connsiteY0" fmla="*/ 0 h 5919694"/>
              <a:gd name="connsiteX1" fmla="*/ 5190040 w 5190040"/>
              <a:gd name="connsiteY1" fmla="*/ 0 h 5919694"/>
              <a:gd name="connsiteX2" fmla="*/ 5190040 w 5190040"/>
              <a:gd name="connsiteY2" fmla="*/ 5919694 h 5919694"/>
              <a:gd name="connsiteX3" fmla="*/ 2534388 w 5190040"/>
              <a:gd name="connsiteY3" fmla="*/ 5916707 h 5919694"/>
              <a:gd name="connsiteX4" fmla="*/ 59 w 5190040"/>
              <a:gd name="connsiteY4" fmla="*/ 3164891 h 5919694"/>
              <a:gd name="connsiteX5" fmla="*/ 2464 w 5190040"/>
              <a:gd name="connsiteY5" fmla="*/ 0 h 5919694"/>
              <a:gd name="connsiteX0" fmla="*/ 2512 w 5190088"/>
              <a:gd name="connsiteY0" fmla="*/ 0 h 5919694"/>
              <a:gd name="connsiteX1" fmla="*/ 5190088 w 5190088"/>
              <a:gd name="connsiteY1" fmla="*/ 0 h 5919694"/>
              <a:gd name="connsiteX2" fmla="*/ 5190088 w 5190088"/>
              <a:gd name="connsiteY2" fmla="*/ 5919694 h 5919694"/>
              <a:gd name="connsiteX3" fmla="*/ 2534436 w 5190088"/>
              <a:gd name="connsiteY3" fmla="*/ 5916707 h 5919694"/>
              <a:gd name="connsiteX4" fmla="*/ 107 w 5190088"/>
              <a:gd name="connsiteY4" fmla="*/ 3164891 h 5919694"/>
              <a:gd name="connsiteX5" fmla="*/ 2512 w 5190088"/>
              <a:gd name="connsiteY5" fmla="*/ 0 h 5919694"/>
              <a:gd name="connsiteX0" fmla="*/ 2406 w 5189982"/>
              <a:gd name="connsiteY0" fmla="*/ 0 h 5919694"/>
              <a:gd name="connsiteX1" fmla="*/ 5189982 w 5189982"/>
              <a:gd name="connsiteY1" fmla="*/ 0 h 5919694"/>
              <a:gd name="connsiteX2" fmla="*/ 5189982 w 5189982"/>
              <a:gd name="connsiteY2" fmla="*/ 5919694 h 5919694"/>
              <a:gd name="connsiteX3" fmla="*/ 2534330 w 5189982"/>
              <a:gd name="connsiteY3" fmla="*/ 5916707 h 5919694"/>
              <a:gd name="connsiteX4" fmla="*/ 1 w 5189982"/>
              <a:gd name="connsiteY4" fmla="*/ 3164891 h 5919694"/>
              <a:gd name="connsiteX5" fmla="*/ 2406 w 5189982"/>
              <a:gd name="connsiteY5" fmla="*/ 0 h 5919694"/>
              <a:gd name="connsiteX0" fmla="*/ 216 w 5198678"/>
              <a:gd name="connsiteY0" fmla="*/ 333321 h 5919694"/>
              <a:gd name="connsiteX1" fmla="*/ 5198678 w 5198678"/>
              <a:gd name="connsiteY1" fmla="*/ 0 h 5919694"/>
              <a:gd name="connsiteX2" fmla="*/ 5198678 w 5198678"/>
              <a:gd name="connsiteY2" fmla="*/ 5919694 h 5919694"/>
              <a:gd name="connsiteX3" fmla="*/ 2543026 w 5198678"/>
              <a:gd name="connsiteY3" fmla="*/ 5916707 h 5919694"/>
              <a:gd name="connsiteX4" fmla="*/ 8697 w 5198678"/>
              <a:gd name="connsiteY4" fmla="*/ 3164891 h 5919694"/>
              <a:gd name="connsiteX5" fmla="*/ 216 w 5198678"/>
              <a:gd name="connsiteY5" fmla="*/ 333321 h 5919694"/>
              <a:gd name="connsiteX0" fmla="*/ 216 w 5198678"/>
              <a:gd name="connsiteY0" fmla="*/ 0 h 5586373"/>
              <a:gd name="connsiteX1" fmla="*/ 5198678 w 5198678"/>
              <a:gd name="connsiteY1" fmla="*/ 28985 h 5586373"/>
              <a:gd name="connsiteX2" fmla="*/ 5198678 w 5198678"/>
              <a:gd name="connsiteY2" fmla="*/ 5586373 h 5586373"/>
              <a:gd name="connsiteX3" fmla="*/ 2543026 w 5198678"/>
              <a:gd name="connsiteY3" fmla="*/ 5583386 h 5586373"/>
              <a:gd name="connsiteX4" fmla="*/ 8697 w 5198678"/>
              <a:gd name="connsiteY4" fmla="*/ 2831570 h 5586373"/>
              <a:gd name="connsiteX5" fmla="*/ 216 w 5198678"/>
              <a:gd name="connsiteY5" fmla="*/ 0 h 5586373"/>
              <a:gd name="connsiteX0" fmla="*/ 216 w 5198678"/>
              <a:gd name="connsiteY0" fmla="*/ 0 h 5571881"/>
              <a:gd name="connsiteX1" fmla="*/ 5198678 w 5198678"/>
              <a:gd name="connsiteY1" fmla="*/ 14493 h 5571881"/>
              <a:gd name="connsiteX2" fmla="*/ 5198678 w 5198678"/>
              <a:gd name="connsiteY2" fmla="*/ 5571881 h 5571881"/>
              <a:gd name="connsiteX3" fmla="*/ 2543026 w 5198678"/>
              <a:gd name="connsiteY3" fmla="*/ 5568894 h 5571881"/>
              <a:gd name="connsiteX4" fmla="*/ 8697 w 5198678"/>
              <a:gd name="connsiteY4" fmla="*/ 2817078 h 5571881"/>
              <a:gd name="connsiteX5" fmla="*/ 216 w 5198678"/>
              <a:gd name="connsiteY5" fmla="*/ 0 h 5571881"/>
              <a:gd name="connsiteX0" fmla="*/ 216 w 5198678"/>
              <a:gd name="connsiteY0" fmla="*/ 15941 h 5587822"/>
              <a:gd name="connsiteX1" fmla="*/ 5198678 w 5198678"/>
              <a:gd name="connsiteY1" fmla="*/ 0 h 5587822"/>
              <a:gd name="connsiteX2" fmla="*/ 5198678 w 5198678"/>
              <a:gd name="connsiteY2" fmla="*/ 5587822 h 5587822"/>
              <a:gd name="connsiteX3" fmla="*/ 2543026 w 5198678"/>
              <a:gd name="connsiteY3" fmla="*/ 5584835 h 5587822"/>
              <a:gd name="connsiteX4" fmla="*/ 8697 w 5198678"/>
              <a:gd name="connsiteY4" fmla="*/ 2833019 h 5587822"/>
              <a:gd name="connsiteX5" fmla="*/ 216 w 5198678"/>
              <a:gd name="connsiteY5" fmla="*/ 15941 h 5587822"/>
              <a:gd name="connsiteX0" fmla="*/ 216 w 5198678"/>
              <a:gd name="connsiteY0" fmla="*/ 629 h 5587822"/>
              <a:gd name="connsiteX1" fmla="*/ 5198678 w 5198678"/>
              <a:gd name="connsiteY1" fmla="*/ 0 h 5587822"/>
              <a:gd name="connsiteX2" fmla="*/ 5198678 w 5198678"/>
              <a:gd name="connsiteY2" fmla="*/ 5587822 h 5587822"/>
              <a:gd name="connsiteX3" fmla="*/ 2543026 w 5198678"/>
              <a:gd name="connsiteY3" fmla="*/ 5584835 h 5587822"/>
              <a:gd name="connsiteX4" fmla="*/ 8697 w 5198678"/>
              <a:gd name="connsiteY4" fmla="*/ 2833019 h 5587822"/>
              <a:gd name="connsiteX5" fmla="*/ 216 w 5198678"/>
              <a:gd name="connsiteY5" fmla="*/ 629 h 5587822"/>
              <a:gd name="connsiteX0" fmla="*/ 454 w 5198916"/>
              <a:gd name="connsiteY0" fmla="*/ 629 h 5587822"/>
              <a:gd name="connsiteX1" fmla="*/ 5198916 w 5198916"/>
              <a:gd name="connsiteY1" fmla="*/ 0 h 5587822"/>
              <a:gd name="connsiteX2" fmla="*/ 5198916 w 5198916"/>
              <a:gd name="connsiteY2" fmla="*/ 5587822 h 5587822"/>
              <a:gd name="connsiteX3" fmla="*/ 2543264 w 5198916"/>
              <a:gd name="connsiteY3" fmla="*/ 5584835 h 5587822"/>
              <a:gd name="connsiteX4" fmla="*/ 1791 w 5198916"/>
              <a:gd name="connsiteY4" fmla="*/ 3144946 h 5587822"/>
              <a:gd name="connsiteX5" fmla="*/ 454 w 5198916"/>
              <a:gd name="connsiteY5" fmla="*/ 629 h 5587822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586635 h 6179387"/>
              <a:gd name="connsiteX1" fmla="*/ 5198916 w 5198916"/>
              <a:gd name="connsiteY1" fmla="*/ 0 h 6179387"/>
              <a:gd name="connsiteX2" fmla="*/ 5198916 w 5198916"/>
              <a:gd name="connsiteY2" fmla="*/ 6173828 h 6179387"/>
              <a:gd name="connsiteX3" fmla="*/ 1718207 w 5198916"/>
              <a:gd name="connsiteY3" fmla="*/ 6179387 h 6179387"/>
              <a:gd name="connsiteX4" fmla="*/ 1791 w 5198916"/>
              <a:gd name="connsiteY4" fmla="*/ 3730952 h 6179387"/>
              <a:gd name="connsiteX5" fmla="*/ 454 w 5198916"/>
              <a:gd name="connsiteY5" fmla="*/ 586635 h 6179387"/>
              <a:gd name="connsiteX0" fmla="*/ 8476 w 5197245"/>
              <a:gd name="connsiteY0" fmla="*/ 39696 h 6179387"/>
              <a:gd name="connsiteX1" fmla="*/ 5197245 w 5197245"/>
              <a:gd name="connsiteY1" fmla="*/ 0 h 6179387"/>
              <a:gd name="connsiteX2" fmla="*/ 5197245 w 5197245"/>
              <a:gd name="connsiteY2" fmla="*/ 6173828 h 6179387"/>
              <a:gd name="connsiteX3" fmla="*/ 1716536 w 5197245"/>
              <a:gd name="connsiteY3" fmla="*/ 6179387 h 6179387"/>
              <a:gd name="connsiteX4" fmla="*/ 120 w 5197245"/>
              <a:gd name="connsiteY4" fmla="*/ 3730952 h 6179387"/>
              <a:gd name="connsiteX5" fmla="*/ 8476 w 5197245"/>
              <a:gd name="connsiteY5" fmla="*/ 39696 h 6179387"/>
              <a:gd name="connsiteX0" fmla="*/ 8476 w 5197245"/>
              <a:gd name="connsiteY0" fmla="*/ 0 h 6139691"/>
              <a:gd name="connsiteX1" fmla="*/ 5146357 w 5197245"/>
              <a:gd name="connsiteY1" fmla="*/ 191044 h 6139691"/>
              <a:gd name="connsiteX2" fmla="*/ 5197245 w 5197245"/>
              <a:gd name="connsiteY2" fmla="*/ 6134132 h 6139691"/>
              <a:gd name="connsiteX3" fmla="*/ 1716536 w 5197245"/>
              <a:gd name="connsiteY3" fmla="*/ 6139691 h 6139691"/>
              <a:gd name="connsiteX4" fmla="*/ 120 w 5197245"/>
              <a:gd name="connsiteY4" fmla="*/ 3691256 h 6139691"/>
              <a:gd name="connsiteX5" fmla="*/ 8476 w 5197245"/>
              <a:gd name="connsiteY5" fmla="*/ 0 h 6139691"/>
              <a:gd name="connsiteX0" fmla="*/ 8476 w 5197245"/>
              <a:gd name="connsiteY0" fmla="*/ 22604 h 6162295"/>
              <a:gd name="connsiteX1" fmla="*/ 5197245 w 5197245"/>
              <a:gd name="connsiteY1" fmla="*/ 0 h 6162295"/>
              <a:gd name="connsiteX2" fmla="*/ 5197245 w 5197245"/>
              <a:gd name="connsiteY2" fmla="*/ 6156736 h 6162295"/>
              <a:gd name="connsiteX3" fmla="*/ 1716536 w 5197245"/>
              <a:gd name="connsiteY3" fmla="*/ 6162295 h 6162295"/>
              <a:gd name="connsiteX4" fmla="*/ 120 w 5197245"/>
              <a:gd name="connsiteY4" fmla="*/ 3713860 h 6162295"/>
              <a:gd name="connsiteX5" fmla="*/ 8476 w 5197245"/>
              <a:gd name="connsiteY5" fmla="*/ 22604 h 6162295"/>
              <a:gd name="connsiteX0" fmla="*/ 2115 w 5197245"/>
              <a:gd name="connsiteY0" fmla="*/ 5512 h 6162295"/>
              <a:gd name="connsiteX1" fmla="*/ 5197245 w 5197245"/>
              <a:gd name="connsiteY1" fmla="*/ 0 h 6162295"/>
              <a:gd name="connsiteX2" fmla="*/ 5197245 w 5197245"/>
              <a:gd name="connsiteY2" fmla="*/ 6156736 h 6162295"/>
              <a:gd name="connsiteX3" fmla="*/ 1716536 w 5197245"/>
              <a:gd name="connsiteY3" fmla="*/ 6162295 h 6162295"/>
              <a:gd name="connsiteX4" fmla="*/ 120 w 5197245"/>
              <a:gd name="connsiteY4" fmla="*/ 3713860 h 6162295"/>
              <a:gd name="connsiteX5" fmla="*/ 2115 w 5197245"/>
              <a:gd name="connsiteY5" fmla="*/ 5512 h 6162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97245" h="6162295">
                <a:moveTo>
                  <a:pt x="2115" y="5512"/>
                </a:moveTo>
                <a:lnTo>
                  <a:pt x="5197245" y="0"/>
                </a:lnTo>
                <a:lnTo>
                  <a:pt x="5197245" y="6156736"/>
                </a:lnTo>
                <a:lnTo>
                  <a:pt x="1716536" y="6162295"/>
                </a:lnTo>
                <a:cubicBezTo>
                  <a:pt x="687422" y="5852163"/>
                  <a:pt x="-10492" y="4567531"/>
                  <a:pt x="120" y="3713860"/>
                </a:cubicBezTo>
                <a:cubicBezTo>
                  <a:pt x="2112" y="2510597"/>
                  <a:pt x="123" y="1208775"/>
                  <a:pt x="2115" y="5512"/>
                </a:cubicBez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 dirty="0"/>
              <a:t> Click icon to insert picture</a:t>
            </a:r>
          </a:p>
          <a:p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05E8E5-FC3F-4B02-8560-314161E6593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AU"/>
              <a:t>[Presentation Title] | [Date]</a:t>
            </a: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783E44-C534-44A2-8F6E-F9372FE5C6E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5B945E3-14E3-4804-9C19-FEC6CFB9A20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6" y="2204864"/>
            <a:ext cx="3384000" cy="4093424"/>
          </a:xfrm>
          <a:prstGeom prst="rect">
            <a:avLst/>
          </a:prstGeom>
        </p:spPr>
        <p:txBody>
          <a:bodyPr/>
          <a:lstStyle>
            <a:lvl1pPr>
              <a:buNone/>
              <a:defRPr lang="en-US" dirty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lang="en-US" dirty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lang="en-US" dirty="0">
                <a:solidFill>
                  <a:schemeClr val="bg1"/>
                </a:solidFill>
              </a:defRPr>
            </a:lvl3pPr>
            <a:lvl4pPr>
              <a:defRPr lang="en-US" dirty="0">
                <a:solidFill>
                  <a:schemeClr val="bg1"/>
                </a:solidFill>
              </a:defRPr>
            </a:lvl4pPr>
            <a:lvl5pPr>
              <a:defRPr lang="en-US" dirty="0">
                <a:solidFill>
                  <a:schemeClr val="bg1"/>
                </a:solidFill>
              </a:defRPr>
            </a:lvl5pPr>
            <a:lvl6pPr>
              <a:defRPr lang="en-AU" dirty="0">
                <a:solidFill>
                  <a:schemeClr val="bg1"/>
                </a:solidFill>
              </a:defRPr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FD0FAE-3953-4EE5-ADCD-BB5BCA72CF76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695325" y="151136"/>
            <a:ext cx="2376000" cy="2412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/>
              <a:t>[Entity Name]</a:t>
            </a:r>
            <a:endParaRPr lang="en-A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322D7A-8171-44C9-AFA6-24E34B78763E}"/>
              </a:ext>
            </a:extLst>
          </p:cNvPr>
          <p:cNvSpPr txBox="1"/>
          <p:nvPr userDrawn="1"/>
        </p:nvSpPr>
        <p:spPr>
          <a:xfrm>
            <a:off x="1" y="-1053499"/>
            <a:ext cx="7632171" cy="95410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AU" sz="1400" dirty="0">
                <a:solidFill>
                  <a:schemeClr val="bg1"/>
                </a:solidFill>
              </a:rPr>
              <a:t>For this slide design, you can change the background colour</a:t>
            </a:r>
          </a:p>
          <a:p>
            <a:r>
              <a:rPr lang="en-AU" sz="1400" dirty="0">
                <a:solidFill>
                  <a:schemeClr val="bg1"/>
                </a:solidFill>
              </a:rPr>
              <a:t>by right-clicking somewhere on the slide, not in a content placeholder.</a:t>
            </a:r>
          </a:p>
          <a:p>
            <a:r>
              <a:rPr lang="en-US" sz="1400" dirty="0">
                <a:solidFill>
                  <a:schemeClr val="bg1"/>
                </a:solidFill>
              </a:rPr>
              <a:t>‘Format Background</a:t>
            </a:r>
          </a:p>
          <a:p>
            <a:r>
              <a:rPr lang="en-US" sz="1400" dirty="0">
                <a:solidFill>
                  <a:schemeClr val="bg1"/>
                </a:solidFill>
              </a:rPr>
              <a:t>Under the ‘Fill’ menu, ‘change ‘Solid fill’ to a </a:t>
            </a:r>
            <a:r>
              <a:rPr lang="en-US" sz="1400" dirty="0" err="1">
                <a:solidFill>
                  <a:schemeClr val="bg1"/>
                </a:solidFill>
              </a:rPr>
              <a:t>colour</a:t>
            </a:r>
            <a:r>
              <a:rPr lang="en-US" sz="1400" dirty="0">
                <a:solidFill>
                  <a:schemeClr val="bg1"/>
                </a:solidFill>
              </a:rPr>
              <a:t> from the palette</a:t>
            </a:r>
            <a:endParaRPr lang="en-AU" sz="1400" dirty="0">
              <a:solidFill>
                <a:schemeClr val="bg1"/>
              </a:solidFill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F45073E-2992-405B-AB05-A3E6ADD28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1052736"/>
            <a:ext cx="3384549" cy="1008112"/>
          </a:xfrm>
        </p:spPr>
        <p:txBody>
          <a:bodyPr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47829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Image Half Al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8FB0C548-DD10-4ED1-BA05-293A119D2AEB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102278" y="-2778"/>
            <a:ext cx="6093632" cy="6860624"/>
          </a:xfrm>
          <a:custGeom>
            <a:avLst/>
            <a:gdLst>
              <a:gd name="connsiteX0" fmla="*/ 0 w 5187576"/>
              <a:gd name="connsiteY0" fmla="*/ 0 h 5919694"/>
              <a:gd name="connsiteX1" fmla="*/ 5187576 w 5187576"/>
              <a:gd name="connsiteY1" fmla="*/ 0 h 5919694"/>
              <a:gd name="connsiteX2" fmla="*/ 5187576 w 5187576"/>
              <a:gd name="connsiteY2" fmla="*/ 5919694 h 5919694"/>
              <a:gd name="connsiteX3" fmla="*/ 0 w 5187576"/>
              <a:gd name="connsiteY3" fmla="*/ 5919694 h 5919694"/>
              <a:gd name="connsiteX4" fmla="*/ 0 w 5187576"/>
              <a:gd name="connsiteY4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5977 w 5193553"/>
              <a:gd name="connsiteY3" fmla="*/ 5919694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5977 w 5193553"/>
              <a:gd name="connsiteY4" fmla="*/ 5919694 h 5919694"/>
              <a:gd name="connsiteX5" fmla="*/ 0 w 5193553"/>
              <a:gd name="connsiteY5" fmla="*/ 3609788 h 5919694"/>
              <a:gd name="connsiteX6" fmla="*/ 5977 w 5193553"/>
              <a:gd name="connsiteY6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5977 w 5193553"/>
              <a:gd name="connsiteY4" fmla="*/ 5919694 h 5919694"/>
              <a:gd name="connsiteX5" fmla="*/ 0 w 5193553"/>
              <a:gd name="connsiteY5" fmla="*/ 3609788 h 5919694"/>
              <a:gd name="connsiteX6" fmla="*/ 5977 w 5193553"/>
              <a:gd name="connsiteY6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687921 w 5193555"/>
              <a:gd name="connsiteY3" fmla="*/ 5101592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537903 w 5193555"/>
              <a:gd name="connsiteY3" fmla="*/ 5916707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537901 w 5193553"/>
              <a:gd name="connsiteY3" fmla="*/ 5916707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537901 w 5193553"/>
              <a:gd name="connsiteY3" fmla="*/ 5916707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16692 w 5204268"/>
              <a:gd name="connsiteY0" fmla="*/ 0 h 5919694"/>
              <a:gd name="connsiteX1" fmla="*/ 5204268 w 5204268"/>
              <a:gd name="connsiteY1" fmla="*/ 0 h 5919694"/>
              <a:gd name="connsiteX2" fmla="*/ 5204268 w 5204268"/>
              <a:gd name="connsiteY2" fmla="*/ 5919694 h 5919694"/>
              <a:gd name="connsiteX3" fmla="*/ 2548616 w 5204268"/>
              <a:gd name="connsiteY3" fmla="*/ 5916707 h 5919694"/>
              <a:gd name="connsiteX4" fmla="*/ 0 w 5204268"/>
              <a:gd name="connsiteY4" fmla="*/ 3438185 h 5919694"/>
              <a:gd name="connsiteX5" fmla="*/ 16692 w 5204268"/>
              <a:gd name="connsiteY5" fmla="*/ 0 h 5919694"/>
              <a:gd name="connsiteX0" fmla="*/ 16692 w 5204268"/>
              <a:gd name="connsiteY0" fmla="*/ 0 h 5919694"/>
              <a:gd name="connsiteX1" fmla="*/ 5204268 w 5204268"/>
              <a:gd name="connsiteY1" fmla="*/ 0 h 5919694"/>
              <a:gd name="connsiteX2" fmla="*/ 5204268 w 5204268"/>
              <a:gd name="connsiteY2" fmla="*/ 5919694 h 5919694"/>
              <a:gd name="connsiteX3" fmla="*/ 2548616 w 5204268"/>
              <a:gd name="connsiteY3" fmla="*/ 5916707 h 5919694"/>
              <a:gd name="connsiteX4" fmla="*/ 0 w 5204268"/>
              <a:gd name="connsiteY4" fmla="*/ 3438185 h 5919694"/>
              <a:gd name="connsiteX5" fmla="*/ 16692 w 5204268"/>
              <a:gd name="connsiteY5" fmla="*/ 0 h 5919694"/>
              <a:gd name="connsiteX0" fmla="*/ 112 w 5187688"/>
              <a:gd name="connsiteY0" fmla="*/ 0 h 5919694"/>
              <a:gd name="connsiteX1" fmla="*/ 5187688 w 5187688"/>
              <a:gd name="connsiteY1" fmla="*/ 0 h 5919694"/>
              <a:gd name="connsiteX2" fmla="*/ 5187688 w 5187688"/>
              <a:gd name="connsiteY2" fmla="*/ 5919694 h 5919694"/>
              <a:gd name="connsiteX3" fmla="*/ 2532036 w 5187688"/>
              <a:gd name="connsiteY3" fmla="*/ 5916707 h 5919694"/>
              <a:gd name="connsiteX4" fmla="*/ 21520 w 5187688"/>
              <a:gd name="connsiteY4" fmla="*/ 3298360 h 5919694"/>
              <a:gd name="connsiteX5" fmla="*/ 112 w 5187688"/>
              <a:gd name="connsiteY5" fmla="*/ 0 h 5919694"/>
              <a:gd name="connsiteX0" fmla="*/ 2405 w 5189981"/>
              <a:gd name="connsiteY0" fmla="*/ 0 h 5919694"/>
              <a:gd name="connsiteX1" fmla="*/ 5189981 w 5189981"/>
              <a:gd name="connsiteY1" fmla="*/ 0 h 5919694"/>
              <a:gd name="connsiteX2" fmla="*/ 5189981 w 5189981"/>
              <a:gd name="connsiteY2" fmla="*/ 5919694 h 5919694"/>
              <a:gd name="connsiteX3" fmla="*/ 2534329 w 5189981"/>
              <a:gd name="connsiteY3" fmla="*/ 5916707 h 5919694"/>
              <a:gd name="connsiteX4" fmla="*/ 0 w 5189981"/>
              <a:gd name="connsiteY4" fmla="*/ 3164891 h 5919694"/>
              <a:gd name="connsiteX5" fmla="*/ 2405 w 5189981"/>
              <a:gd name="connsiteY5" fmla="*/ 0 h 5919694"/>
              <a:gd name="connsiteX0" fmla="*/ 2532 w 5190108"/>
              <a:gd name="connsiteY0" fmla="*/ 0 h 5919694"/>
              <a:gd name="connsiteX1" fmla="*/ 5190108 w 5190108"/>
              <a:gd name="connsiteY1" fmla="*/ 0 h 5919694"/>
              <a:gd name="connsiteX2" fmla="*/ 5190108 w 5190108"/>
              <a:gd name="connsiteY2" fmla="*/ 5919694 h 5919694"/>
              <a:gd name="connsiteX3" fmla="*/ 2534456 w 5190108"/>
              <a:gd name="connsiteY3" fmla="*/ 5916707 h 5919694"/>
              <a:gd name="connsiteX4" fmla="*/ 127 w 5190108"/>
              <a:gd name="connsiteY4" fmla="*/ 3164891 h 5919694"/>
              <a:gd name="connsiteX5" fmla="*/ 2532 w 5190108"/>
              <a:gd name="connsiteY5" fmla="*/ 0 h 5919694"/>
              <a:gd name="connsiteX0" fmla="*/ 2464 w 5190040"/>
              <a:gd name="connsiteY0" fmla="*/ 0 h 5919694"/>
              <a:gd name="connsiteX1" fmla="*/ 5190040 w 5190040"/>
              <a:gd name="connsiteY1" fmla="*/ 0 h 5919694"/>
              <a:gd name="connsiteX2" fmla="*/ 5190040 w 5190040"/>
              <a:gd name="connsiteY2" fmla="*/ 5919694 h 5919694"/>
              <a:gd name="connsiteX3" fmla="*/ 2534388 w 5190040"/>
              <a:gd name="connsiteY3" fmla="*/ 5916707 h 5919694"/>
              <a:gd name="connsiteX4" fmla="*/ 59 w 5190040"/>
              <a:gd name="connsiteY4" fmla="*/ 3164891 h 5919694"/>
              <a:gd name="connsiteX5" fmla="*/ 2464 w 5190040"/>
              <a:gd name="connsiteY5" fmla="*/ 0 h 5919694"/>
              <a:gd name="connsiteX0" fmla="*/ 2512 w 5190088"/>
              <a:gd name="connsiteY0" fmla="*/ 0 h 5919694"/>
              <a:gd name="connsiteX1" fmla="*/ 5190088 w 5190088"/>
              <a:gd name="connsiteY1" fmla="*/ 0 h 5919694"/>
              <a:gd name="connsiteX2" fmla="*/ 5190088 w 5190088"/>
              <a:gd name="connsiteY2" fmla="*/ 5919694 h 5919694"/>
              <a:gd name="connsiteX3" fmla="*/ 2534436 w 5190088"/>
              <a:gd name="connsiteY3" fmla="*/ 5916707 h 5919694"/>
              <a:gd name="connsiteX4" fmla="*/ 107 w 5190088"/>
              <a:gd name="connsiteY4" fmla="*/ 3164891 h 5919694"/>
              <a:gd name="connsiteX5" fmla="*/ 2512 w 5190088"/>
              <a:gd name="connsiteY5" fmla="*/ 0 h 5919694"/>
              <a:gd name="connsiteX0" fmla="*/ 2406 w 5189982"/>
              <a:gd name="connsiteY0" fmla="*/ 0 h 5919694"/>
              <a:gd name="connsiteX1" fmla="*/ 5189982 w 5189982"/>
              <a:gd name="connsiteY1" fmla="*/ 0 h 5919694"/>
              <a:gd name="connsiteX2" fmla="*/ 5189982 w 5189982"/>
              <a:gd name="connsiteY2" fmla="*/ 5919694 h 5919694"/>
              <a:gd name="connsiteX3" fmla="*/ 2534330 w 5189982"/>
              <a:gd name="connsiteY3" fmla="*/ 5916707 h 5919694"/>
              <a:gd name="connsiteX4" fmla="*/ 1 w 5189982"/>
              <a:gd name="connsiteY4" fmla="*/ 3164891 h 5919694"/>
              <a:gd name="connsiteX5" fmla="*/ 2406 w 5189982"/>
              <a:gd name="connsiteY5" fmla="*/ 0 h 5919694"/>
              <a:gd name="connsiteX0" fmla="*/ 216 w 5198678"/>
              <a:gd name="connsiteY0" fmla="*/ 333321 h 5919694"/>
              <a:gd name="connsiteX1" fmla="*/ 5198678 w 5198678"/>
              <a:gd name="connsiteY1" fmla="*/ 0 h 5919694"/>
              <a:gd name="connsiteX2" fmla="*/ 5198678 w 5198678"/>
              <a:gd name="connsiteY2" fmla="*/ 5919694 h 5919694"/>
              <a:gd name="connsiteX3" fmla="*/ 2543026 w 5198678"/>
              <a:gd name="connsiteY3" fmla="*/ 5916707 h 5919694"/>
              <a:gd name="connsiteX4" fmla="*/ 8697 w 5198678"/>
              <a:gd name="connsiteY4" fmla="*/ 3164891 h 5919694"/>
              <a:gd name="connsiteX5" fmla="*/ 216 w 5198678"/>
              <a:gd name="connsiteY5" fmla="*/ 333321 h 5919694"/>
              <a:gd name="connsiteX0" fmla="*/ 216 w 5198678"/>
              <a:gd name="connsiteY0" fmla="*/ 0 h 5586373"/>
              <a:gd name="connsiteX1" fmla="*/ 5198678 w 5198678"/>
              <a:gd name="connsiteY1" fmla="*/ 28985 h 5586373"/>
              <a:gd name="connsiteX2" fmla="*/ 5198678 w 5198678"/>
              <a:gd name="connsiteY2" fmla="*/ 5586373 h 5586373"/>
              <a:gd name="connsiteX3" fmla="*/ 2543026 w 5198678"/>
              <a:gd name="connsiteY3" fmla="*/ 5583386 h 5586373"/>
              <a:gd name="connsiteX4" fmla="*/ 8697 w 5198678"/>
              <a:gd name="connsiteY4" fmla="*/ 2831570 h 5586373"/>
              <a:gd name="connsiteX5" fmla="*/ 216 w 5198678"/>
              <a:gd name="connsiteY5" fmla="*/ 0 h 5586373"/>
              <a:gd name="connsiteX0" fmla="*/ 216 w 5198678"/>
              <a:gd name="connsiteY0" fmla="*/ 0 h 5571881"/>
              <a:gd name="connsiteX1" fmla="*/ 5198678 w 5198678"/>
              <a:gd name="connsiteY1" fmla="*/ 14493 h 5571881"/>
              <a:gd name="connsiteX2" fmla="*/ 5198678 w 5198678"/>
              <a:gd name="connsiteY2" fmla="*/ 5571881 h 5571881"/>
              <a:gd name="connsiteX3" fmla="*/ 2543026 w 5198678"/>
              <a:gd name="connsiteY3" fmla="*/ 5568894 h 5571881"/>
              <a:gd name="connsiteX4" fmla="*/ 8697 w 5198678"/>
              <a:gd name="connsiteY4" fmla="*/ 2817078 h 5571881"/>
              <a:gd name="connsiteX5" fmla="*/ 216 w 5198678"/>
              <a:gd name="connsiteY5" fmla="*/ 0 h 5571881"/>
              <a:gd name="connsiteX0" fmla="*/ 216 w 5198678"/>
              <a:gd name="connsiteY0" fmla="*/ 15941 h 5587822"/>
              <a:gd name="connsiteX1" fmla="*/ 5198678 w 5198678"/>
              <a:gd name="connsiteY1" fmla="*/ 0 h 5587822"/>
              <a:gd name="connsiteX2" fmla="*/ 5198678 w 5198678"/>
              <a:gd name="connsiteY2" fmla="*/ 5587822 h 5587822"/>
              <a:gd name="connsiteX3" fmla="*/ 2543026 w 5198678"/>
              <a:gd name="connsiteY3" fmla="*/ 5584835 h 5587822"/>
              <a:gd name="connsiteX4" fmla="*/ 8697 w 5198678"/>
              <a:gd name="connsiteY4" fmla="*/ 2833019 h 5587822"/>
              <a:gd name="connsiteX5" fmla="*/ 216 w 5198678"/>
              <a:gd name="connsiteY5" fmla="*/ 15941 h 5587822"/>
              <a:gd name="connsiteX0" fmla="*/ 216 w 5198678"/>
              <a:gd name="connsiteY0" fmla="*/ 629 h 5587822"/>
              <a:gd name="connsiteX1" fmla="*/ 5198678 w 5198678"/>
              <a:gd name="connsiteY1" fmla="*/ 0 h 5587822"/>
              <a:gd name="connsiteX2" fmla="*/ 5198678 w 5198678"/>
              <a:gd name="connsiteY2" fmla="*/ 5587822 h 5587822"/>
              <a:gd name="connsiteX3" fmla="*/ 2543026 w 5198678"/>
              <a:gd name="connsiteY3" fmla="*/ 5584835 h 5587822"/>
              <a:gd name="connsiteX4" fmla="*/ 8697 w 5198678"/>
              <a:gd name="connsiteY4" fmla="*/ 2833019 h 5587822"/>
              <a:gd name="connsiteX5" fmla="*/ 216 w 5198678"/>
              <a:gd name="connsiteY5" fmla="*/ 629 h 5587822"/>
              <a:gd name="connsiteX0" fmla="*/ 454 w 5198916"/>
              <a:gd name="connsiteY0" fmla="*/ 629 h 5587822"/>
              <a:gd name="connsiteX1" fmla="*/ 5198916 w 5198916"/>
              <a:gd name="connsiteY1" fmla="*/ 0 h 5587822"/>
              <a:gd name="connsiteX2" fmla="*/ 5198916 w 5198916"/>
              <a:gd name="connsiteY2" fmla="*/ 5587822 h 5587822"/>
              <a:gd name="connsiteX3" fmla="*/ 2543264 w 5198916"/>
              <a:gd name="connsiteY3" fmla="*/ 5584835 h 5587822"/>
              <a:gd name="connsiteX4" fmla="*/ 1791 w 5198916"/>
              <a:gd name="connsiteY4" fmla="*/ 3144946 h 5587822"/>
              <a:gd name="connsiteX5" fmla="*/ 454 w 5198916"/>
              <a:gd name="connsiteY5" fmla="*/ 629 h 5587822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4083303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4089175"/>
              <a:gd name="connsiteY0" fmla="*/ 629 h 5595711"/>
              <a:gd name="connsiteX1" fmla="*/ 4083303 w 4089175"/>
              <a:gd name="connsiteY1" fmla="*/ 0 h 5595711"/>
              <a:gd name="connsiteX2" fmla="*/ 4089175 w 4089175"/>
              <a:gd name="connsiteY2" fmla="*/ 5595711 h 5595711"/>
              <a:gd name="connsiteX3" fmla="*/ 1718207 w 4089175"/>
              <a:gd name="connsiteY3" fmla="*/ 5593381 h 5595711"/>
              <a:gd name="connsiteX4" fmla="*/ 1791 w 4089175"/>
              <a:gd name="connsiteY4" fmla="*/ 3144946 h 5595711"/>
              <a:gd name="connsiteX5" fmla="*/ 454 w 4089175"/>
              <a:gd name="connsiteY5" fmla="*/ 629 h 5595711"/>
              <a:gd name="connsiteX0" fmla="*/ 454 w 4083340"/>
              <a:gd name="connsiteY0" fmla="*/ 629 h 5593381"/>
              <a:gd name="connsiteX1" fmla="*/ 4083303 w 4083340"/>
              <a:gd name="connsiteY1" fmla="*/ 0 h 5593381"/>
              <a:gd name="connsiteX2" fmla="*/ 4012844 w 4083340"/>
              <a:gd name="connsiteY2" fmla="*/ 5591438 h 5593381"/>
              <a:gd name="connsiteX3" fmla="*/ 1718207 w 4083340"/>
              <a:gd name="connsiteY3" fmla="*/ 5593381 h 5593381"/>
              <a:gd name="connsiteX4" fmla="*/ 1791 w 4083340"/>
              <a:gd name="connsiteY4" fmla="*/ 3144946 h 5593381"/>
              <a:gd name="connsiteX5" fmla="*/ 454 w 4083340"/>
              <a:gd name="connsiteY5" fmla="*/ 629 h 5593381"/>
              <a:gd name="connsiteX0" fmla="*/ 454 w 4083459"/>
              <a:gd name="connsiteY0" fmla="*/ 629 h 5593381"/>
              <a:gd name="connsiteX1" fmla="*/ 4083303 w 4083459"/>
              <a:gd name="connsiteY1" fmla="*/ 0 h 5593381"/>
              <a:gd name="connsiteX2" fmla="*/ 4070093 w 4083459"/>
              <a:gd name="connsiteY2" fmla="*/ 5591439 h 5593381"/>
              <a:gd name="connsiteX3" fmla="*/ 1718207 w 4083459"/>
              <a:gd name="connsiteY3" fmla="*/ 5593381 h 5593381"/>
              <a:gd name="connsiteX4" fmla="*/ 1791 w 4083459"/>
              <a:gd name="connsiteY4" fmla="*/ 3144946 h 5593381"/>
              <a:gd name="connsiteX5" fmla="*/ 454 w 4083459"/>
              <a:gd name="connsiteY5" fmla="*/ 629 h 5593381"/>
              <a:gd name="connsiteX0" fmla="*/ 454 w 4071095"/>
              <a:gd name="connsiteY0" fmla="*/ 0 h 5592752"/>
              <a:gd name="connsiteX1" fmla="*/ 4070582 w 4071095"/>
              <a:gd name="connsiteY1" fmla="*/ 3644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3644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10030 h 5602782"/>
              <a:gd name="connsiteX1" fmla="*/ 4070582 w 4071095"/>
              <a:gd name="connsiteY1" fmla="*/ 0 h 5602782"/>
              <a:gd name="connsiteX2" fmla="*/ 4070093 w 4071095"/>
              <a:gd name="connsiteY2" fmla="*/ 5600840 h 5602782"/>
              <a:gd name="connsiteX3" fmla="*/ 1718207 w 4071095"/>
              <a:gd name="connsiteY3" fmla="*/ 5602782 h 5602782"/>
              <a:gd name="connsiteX4" fmla="*/ 1791 w 4071095"/>
              <a:gd name="connsiteY4" fmla="*/ 3154347 h 5602782"/>
              <a:gd name="connsiteX5" fmla="*/ 454 w 4071095"/>
              <a:gd name="connsiteY5" fmla="*/ 10030 h 5602782"/>
              <a:gd name="connsiteX0" fmla="*/ 454 w 4070093"/>
              <a:gd name="connsiteY0" fmla="*/ 0 h 5592752"/>
              <a:gd name="connsiteX1" fmla="*/ 3943363 w 4070093"/>
              <a:gd name="connsiteY1" fmla="*/ 324970 h 5592752"/>
              <a:gd name="connsiteX2" fmla="*/ 4070093 w 4070093"/>
              <a:gd name="connsiteY2" fmla="*/ 5590810 h 5592752"/>
              <a:gd name="connsiteX3" fmla="*/ 1718207 w 4070093"/>
              <a:gd name="connsiteY3" fmla="*/ 5592752 h 5592752"/>
              <a:gd name="connsiteX4" fmla="*/ 1791 w 4070093"/>
              <a:gd name="connsiteY4" fmla="*/ 3144317 h 5592752"/>
              <a:gd name="connsiteX5" fmla="*/ 454 w 4070093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3644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3644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10480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51501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10030 h 5602782"/>
              <a:gd name="connsiteX1" fmla="*/ 4070582 w 4071095"/>
              <a:gd name="connsiteY1" fmla="*/ 0 h 5602782"/>
              <a:gd name="connsiteX2" fmla="*/ 4070093 w 4071095"/>
              <a:gd name="connsiteY2" fmla="*/ 5600840 h 5602782"/>
              <a:gd name="connsiteX3" fmla="*/ 1718207 w 4071095"/>
              <a:gd name="connsiteY3" fmla="*/ 5602782 h 5602782"/>
              <a:gd name="connsiteX4" fmla="*/ 1791 w 4071095"/>
              <a:gd name="connsiteY4" fmla="*/ 3154347 h 5602782"/>
              <a:gd name="connsiteX5" fmla="*/ 454 w 4071095"/>
              <a:gd name="connsiteY5" fmla="*/ 10030 h 5602782"/>
              <a:gd name="connsiteX0" fmla="*/ 14049 w 4069424"/>
              <a:gd name="connsiteY0" fmla="*/ 174112 h 5602782"/>
              <a:gd name="connsiteX1" fmla="*/ 4068911 w 4069424"/>
              <a:gd name="connsiteY1" fmla="*/ 0 h 5602782"/>
              <a:gd name="connsiteX2" fmla="*/ 4068422 w 4069424"/>
              <a:gd name="connsiteY2" fmla="*/ 5600840 h 5602782"/>
              <a:gd name="connsiteX3" fmla="*/ 1716536 w 4069424"/>
              <a:gd name="connsiteY3" fmla="*/ 5602782 h 5602782"/>
              <a:gd name="connsiteX4" fmla="*/ 120 w 4069424"/>
              <a:gd name="connsiteY4" fmla="*/ 3154347 h 5602782"/>
              <a:gd name="connsiteX5" fmla="*/ 14049 w 4069424"/>
              <a:gd name="connsiteY5" fmla="*/ 174112 h 5602782"/>
              <a:gd name="connsiteX0" fmla="*/ 454 w 4071095"/>
              <a:gd name="connsiteY0" fmla="*/ 10030 h 5602782"/>
              <a:gd name="connsiteX1" fmla="*/ 4070582 w 4071095"/>
              <a:gd name="connsiteY1" fmla="*/ 0 h 5602782"/>
              <a:gd name="connsiteX2" fmla="*/ 4070093 w 4071095"/>
              <a:gd name="connsiteY2" fmla="*/ 5600840 h 5602782"/>
              <a:gd name="connsiteX3" fmla="*/ 1718207 w 4071095"/>
              <a:gd name="connsiteY3" fmla="*/ 5602782 h 5602782"/>
              <a:gd name="connsiteX4" fmla="*/ 1791 w 4071095"/>
              <a:gd name="connsiteY4" fmla="*/ 3154347 h 5602782"/>
              <a:gd name="connsiteX5" fmla="*/ 454 w 4071095"/>
              <a:gd name="connsiteY5" fmla="*/ 10030 h 5602782"/>
              <a:gd name="connsiteX0" fmla="*/ 454 w 4070093"/>
              <a:gd name="connsiteY0" fmla="*/ 0 h 5592752"/>
              <a:gd name="connsiteX1" fmla="*/ 4065493 w 4070093"/>
              <a:gd name="connsiteY1" fmla="*/ 51501 h 5592752"/>
              <a:gd name="connsiteX2" fmla="*/ 4070093 w 4070093"/>
              <a:gd name="connsiteY2" fmla="*/ 5590810 h 5592752"/>
              <a:gd name="connsiteX3" fmla="*/ 1718207 w 4070093"/>
              <a:gd name="connsiteY3" fmla="*/ 5592752 h 5592752"/>
              <a:gd name="connsiteX4" fmla="*/ 1791 w 4070093"/>
              <a:gd name="connsiteY4" fmla="*/ 3144317 h 5592752"/>
              <a:gd name="connsiteX5" fmla="*/ 454 w 4070093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3644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9341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4333 h 5597085"/>
              <a:gd name="connsiteX1" fmla="*/ 4070582 w 4071095"/>
              <a:gd name="connsiteY1" fmla="*/ 0 h 5597085"/>
              <a:gd name="connsiteX2" fmla="*/ 4070093 w 4071095"/>
              <a:gd name="connsiteY2" fmla="*/ 5595143 h 5597085"/>
              <a:gd name="connsiteX3" fmla="*/ 1718207 w 4071095"/>
              <a:gd name="connsiteY3" fmla="*/ 5597085 h 5597085"/>
              <a:gd name="connsiteX4" fmla="*/ 1791 w 4071095"/>
              <a:gd name="connsiteY4" fmla="*/ 3148650 h 5597085"/>
              <a:gd name="connsiteX5" fmla="*/ 454 w 4071095"/>
              <a:gd name="connsiteY5" fmla="*/ 4333 h 5597085"/>
              <a:gd name="connsiteX0" fmla="*/ 454 w 4070093"/>
              <a:gd name="connsiteY0" fmla="*/ 562667 h 6155419"/>
              <a:gd name="connsiteX1" fmla="*/ 4062101 w 4070093"/>
              <a:gd name="connsiteY1" fmla="*/ 0 h 6155419"/>
              <a:gd name="connsiteX2" fmla="*/ 4070093 w 4070093"/>
              <a:gd name="connsiteY2" fmla="*/ 6153477 h 6155419"/>
              <a:gd name="connsiteX3" fmla="*/ 1718207 w 4070093"/>
              <a:gd name="connsiteY3" fmla="*/ 6155419 h 6155419"/>
              <a:gd name="connsiteX4" fmla="*/ 1791 w 4070093"/>
              <a:gd name="connsiteY4" fmla="*/ 3706984 h 6155419"/>
              <a:gd name="connsiteX5" fmla="*/ 454 w 4070093"/>
              <a:gd name="connsiteY5" fmla="*/ 562667 h 6155419"/>
              <a:gd name="connsiteX0" fmla="*/ 7264 w 4068422"/>
              <a:gd name="connsiteY0" fmla="*/ 15728 h 6155419"/>
              <a:gd name="connsiteX1" fmla="*/ 4060430 w 4068422"/>
              <a:gd name="connsiteY1" fmla="*/ 0 h 6155419"/>
              <a:gd name="connsiteX2" fmla="*/ 4068422 w 4068422"/>
              <a:gd name="connsiteY2" fmla="*/ 6153477 h 6155419"/>
              <a:gd name="connsiteX3" fmla="*/ 1716536 w 4068422"/>
              <a:gd name="connsiteY3" fmla="*/ 6155419 h 6155419"/>
              <a:gd name="connsiteX4" fmla="*/ 120 w 4068422"/>
              <a:gd name="connsiteY4" fmla="*/ 3706984 h 6155419"/>
              <a:gd name="connsiteX5" fmla="*/ 7264 w 4068422"/>
              <a:gd name="connsiteY5" fmla="*/ 15728 h 6155419"/>
              <a:gd name="connsiteX0" fmla="*/ 7264 w 4069425"/>
              <a:gd name="connsiteY0" fmla="*/ 15728 h 6155419"/>
              <a:gd name="connsiteX1" fmla="*/ 4068912 w 4069425"/>
              <a:gd name="connsiteY1" fmla="*/ 0 h 6155419"/>
              <a:gd name="connsiteX2" fmla="*/ 4068422 w 4069425"/>
              <a:gd name="connsiteY2" fmla="*/ 6153477 h 6155419"/>
              <a:gd name="connsiteX3" fmla="*/ 1716536 w 4069425"/>
              <a:gd name="connsiteY3" fmla="*/ 6155419 h 6155419"/>
              <a:gd name="connsiteX4" fmla="*/ 120 w 4069425"/>
              <a:gd name="connsiteY4" fmla="*/ 3706984 h 6155419"/>
              <a:gd name="connsiteX5" fmla="*/ 7264 w 4069425"/>
              <a:gd name="connsiteY5" fmla="*/ 15728 h 6155419"/>
              <a:gd name="connsiteX0" fmla="*/ 3023 w 4069425"/>
              <a:gd name="connsiteY0" fmla="*/ 4334 h 6155419"/>
              <a:gd name="connsiteX1" fmla="*/ 4068912 w 4069425"/>
              <a:gd name="connsiteY1" fmla="*/ 0 h 6155419"/>
              <a:gd name="connsiteX2" fmla="*/ 4068422 w 4069425"/>
              <a:gd name="connsiteY2" fmla="*/ 6153477 h 6155419"/>
              <a:gd name="connsiteX3" fmla="*/ 1716536 w 4069425"/>
              <a:gd name="connsiteY3" fmla="*/ 6155419 h 6155419"/>
              <a:gd name="connsiteX4" fmla="*/ 120 w 4069425"/>
              <a:gd name="connsiteY4" fmla="*/ 3706984 h 6155419"/>
              <a:gd name="connsiteX5" fmla="*/ 3023 w 4069425"/>
              <a:gd name="connsiteY5" fmla="*/ 4334 h 6155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69425" h="6155419">
                <a:moveTo>
                  <a:pt x="3023" y="4334"/>
                </a:moveTo>
                <a:lnTo>
                  <a:pt x="4068912" y="0"/>
                </a:lnTo>
                <a:cubicBezTo>
                  <a:pt x="4070869" y="1865237"/>
                  <a:pt x="4066465" y="4288240"/>
                  <a:pt x="4068422" y="6153477"/>
                </a:cubicBezTo>
                <a:lnTo>
                  <a:pt x="1716536" y="6155419"/>
                </a:lnTo>
                <a:cubicBezTo>
                  <a:pt x="687422" y="5845287"/>
                  <a:pt x="-10492" y="4560655"/>
                  <a:pt x="120" y="3706984"/>
                </a:cubicBezTo>
                <a:cubicBezTo>
                  <a:pt x="2112" y="2503721"/>
                  <a:pt x="1031" y="1207597"/>
                  <a:pt x="3023" y="4334"/>
                </a:cubicBez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 dirty="0"/>
              <a:t> Click icon to insert picture</a:t>
            </a:r>
          </a:p>
          <a:p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05E8E5-FC3F-4B02-8560-314161E6593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AU"/>
              <a:t>[Presentation Title] | [Date]</a:t>
            </a: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783E44-C534-44A2-8F6E-F9372FE5C6E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E4E8D8-7819-4122-838F-7CED981EC3B0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695325" y="151136"/>
            <a:ext cx="2376000" cy="2412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/>
              <a:t>[Entity Name]</a:t>
            </a:r>
            <a:endParaRPr lang="en-AU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8E5BD460-2E08-418B-9ED2-FED7577890A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#[Hashtag text]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D06BD81E-48A0-488B-B875-7D993A64CC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1700213"/>
            <a:ext cx="5208587" cy="4598075"/>
          </a:xfrm>
          <a:prstGeom prst="rect">
            <a:avLst/>
          </a:prstGeom>
        </p:spPr>
        <p:txBody>
          <a:bodyPr/>
          <a:lstStyle>
            <a:lvl1pPr>
              <a:buNone/>
              <a:defRPr lang="en-US" dirty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lang="en-US" dirty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lang="en-US" dirty="0">
                <a:solidFill>
                  <a:schemeClr val="bg1"/>
                </a:solidFill>
              </a:defRPr>
            </a:lvl3pPr>
            <a:lvl4pPr>
              <a:defRPr lang="en-US" dirty="0">
                <a:solidFill>
                  <a:schemeClr val="bg1"/>
                </a:solidFill>
              </a:defRPr>
            </a:lvl4pPr>
            <a:lvl5pPr>
              <a:defRPr lang="en-US" dirty="0">
                <a:solidFill>
                  <a:schemeClr val="bg1"/>
                </a:solidFill>
              </a:defRPr>
            </a:lvl5pPr>
            <a:lvl6pPr>
              <a:defRPr lang="en-AU" dirty="0">
                <a:solidFill>
                  <a:schemeClr val="bg1"/>
                </a:solidFill>
              </a:defRPr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B152F0-B857-4837-AD26-E55058B68A12}"/>
              </a:ext>
            </a:extLst>
          </p:cNvPr>
          <p:cNvSpPr txBox="1"/>
          <p:nvPr userDrawn="1"/>
        </p:nvSpPr>
        <p:spPr>
          <a:xfrm>
            <a:off x="1" y="-1053499"/>
            <a:ext cx="7632171" cy="95410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AU" sz="1400" dirty="0">
                <a:solidFill>
                  <a:schemeClr val="bg1"/>
                </a:solidFill>
              </a:rPr>
              <a:t>For this slide design, you can change the background colour</a:t>
            </a:r>
          </a:p>
          <a:p>
            <a:r>
              <a:rPr lang="en-AU" sz="1400" dirty="0">
                <a:solidFill>
                  <a:schemeClr val="bg1"/>
                </a:solidFill>
              </a:rPr>
              <a:t>by right-clicking somewhere on the slide, not in a content placeholder.</a:t>
            </a:r>
          </a:p>
          <a:p>
            <a:r>
              <a:rPr lang="en-US" sz="1400" dirty="0">
                <a:solidFill>
                  <a:schemeClr val="bg1"/>
                </a:solidFill>
              </a:rPr>
              <a:t>‘Format Background</a:t>
            </a:r>
          </a:p>
          <a:p>
            <a:r>
              <a:rPr lang="en-US" sz="1400" dirty="0">
                <a:solidFill>
                  <a:schemeClr val="bg1"/>
                </a:solidFill>
              </a:rPr>
              <a:t>Under the ‘Fill’ menu, ‘change ‘Solid fill’ to a </a:t>
            </a:r>
            <a:r>
              <a:rPr lang="en-US" sz="1400" dirty="0" err="1">
                <a:solidFill>
                  <a:schemeClr val="bg1"/>
                </a:solidFill>
              </a:rPr>
              <a:t>colour</a:t>
            </a:r>
            <a:r>
              <a:rPr lang="en-US" sz="1400" dirty="0">
                <a:solidFill>
                  <a:schemeClr val="bg1"/>
                </a:solidFill>
              </a:rPr>
              <a:t> from the palette</a:t>
            </a:r>
            <a:endParaRPr lang="en-AU" sz="1400" dirty="0">
              <a:solidFill>
                <a:schemeClr val="bg1"/>
              </a:solidFill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07296C6-F9EC-4B3A-9119-76D6C6709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1052736"/>
            <a:ext cx="5208586" cy="468000"/>
          </a:xfrm>
        </p:spPr>
        <p:txBody>
          <a:bodyPr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13002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Image One Third Al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B4FA68DC-FEFE-4790-B4A5-75AF5CDBE1D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invGray">
          <a:xfrm>
            <a:off x="0" y="0"/>
            <a:ext cx="10704513" cy="6869113"/>
          </a:xfrm>
          <a:solidFill>
            <a:schemeClr val="accent1"/>
          </a:solidFill>
        </p:spPr>
        <p:txBody>
          <a:bodyPr>
            <a:normAutofit/>
          </a:bodyPr>
          <a:lstStyle>
            <a:lvl1pPr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AU" dirty="0"/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2BEE3ED-5C13-4151-AFC4-04F14BD9ECA3}"/>
              </a:ext>
            </a:extLst>
          </p:cNvPr>
          <p:cNvSpPr txBox="1"/>
          <p:nvPr userDrawn="1"/>
        </p:nvSpPr>
        <p:spPr>
          <a:xfrm>
            <a:off x="1" y="-622612"/>
            <a:ext cx="7632171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AU" sz="1400" dirty="0">
                <a:solidFill>
                  <a:schemeClr val="bg1"/>
                </a:solidFill>
              </a:rPr>
              <a:t>For this slide design, you can change the background colour</a:t>
            </a:r>
          </a:p>
          <a:p>
            <a:r>
              <a:rPr lang="en-AU" sz="1400" dirty="0">
                <a:solidFill>
                  <a:schemeClr val="bg1"/>
                </a:solidFill>
              </a:rPr>
              <a:t>Clicking along the edge of purple container and change the shape fill colour.</a:t>
            </a:r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8FB0C548-DD10-4ED1-BA05-293A119D2AEB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08851" y="-8784"/>
            <a:ext cx="4083149" cy="6868620"/>
          </a:xfrm>
          <a:custGeom>
            <a:avLst/>
            <a:gdLst>
              <a:gd name="connsiteX0" fmla="*/ 0 w 5187576"/>
              <a:gd name="connsiteY0" fmla="*/ 0 h 5919694"/>
              <a:gd name="connsiteX1" fmla="*/ 5187576 w 5187576"/>
              <a:gd name="connsiteY1" fmla="*/ 0 h 5919694"/>
              <a:gd name="connsiteX2" fmla="*/ 5187576 w 5187576"/>
              <a:gd name="connsiteY2" fmla="*/ 5919694 h 5919694"/>
              <a:gd name="connsiteX3" fmla="*/ 0 w 5187576"/>
              <a:gd name="connsiteY3" fmla="*/ 5919694 h 5919694"/>
              <a:gd name="connsiteX4" fmla="*/ 0 w 5187576"/>
              <a:gd name="connsiteY4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5977 w 5193553"/>
              <a:gd name="connsiteY3" fmla="*/ 5919694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5977 w 5193553"/>
              <a:gd name="connsiteY4" fmla="*/ 5919694 h 5919694"/>
              <a:gd name="connsiteX5" fmla="*/ 0 w 5193553"/>
              <a:gd name="connsiteY5" fmla="*/ 3609788 h 5919694"/>
              <a:gd name="connsiteX6" fmla="*/ 5977 w 5193553"/>
              <a:gd name="connsiteY6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5977 w 5193553"/>
              <a:gd name="connsiteY4" fmla="*/ 5919694 h 5919694"/>
              <a:gd name="connsiteX5" fmla="*/ 0 w 5193553"/>
              <a:gd name="connsiteY5" fmla="*/ 3609788 h 5919694"/>
              <a:gd name="connsiteX6" fmla="*/ 5977 w 5193553"/>
              <a:gd name="connsiteY6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687921 w 5193555"/>
              <a:gd name="connsiteY3" fmla="*/ 5101592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537903 w 5193555"/>
              <a:gd name="connsiteY3" fmla="*/ 5916707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537901 w 5193553"/>
              <a:gd name="connsiteY3" fmla="*/ 5916707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537901 w 5193553"/>
              <a:gd name="connsiteY3" fmla="*/ 5916707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16692 w 5204268"/>
              <a:gd name="connsiteY0" fmla="*/ 0 h 5919694"/>
              <a:gd name="connsiteX1" fmla="*/ 5204268 w 5204268"/>
              <a:gd name="connsiteY1" fmla="*/ 0 h 5919694"/>
              <a:gd name="connsiteX2" fmla="*/ 5204268 w 5204268"/>
              <a:gd name="connsiteY2" fmla="*/ 5919694 h 5919694"/>
              <a:gd name="connsiteX3" fmla="*/ 2548616 w 5204268"/>
              <a:gd name="connsiteY3" fmla="*/ 5916707 h 5919694"/>
              <a:gd name="connsiteX4" fmla="*/ 0 w 5204268"/>
              <a:gd name="connsiteY4" fmla="*/ 3438185 h 5919694"/>
              <a:gd name="connsiteX5" fmla="*/ 16692 w 5204268"/>
              <a:gd name="connsiteY5" fmla="*/ 0 h 5919694"/>
              <a:gd name="connsiteX0" fmla="*/ 16692 w 5204268"/>
              <a:gd name="connsiteY0" fmla="*/ 0 h 5919694"/>
              <a:gd name="connsiteX1" fmla="*/ 5204268 w 5204268"/>
              <a:gd name="connsiteY1" fmla="*/ 0 h 5919694"/>
              <a:gd name="connsiteX2" fmla="*/ 5204268 w 5204268"/>
              <a:gd name="connsiteY2" fmla="*/ 5919694 h 5919694"/>
              <a:gd name="connsiteX3" fmla="*/ 2548616 w 5204268"/>
              <a:gd name="connsiteY3" fmla="*/ 5916707 h 5919694"/>
              <a:gd name="connsiteX4" fmla="*/ 0 w 5204268"/>
              <a:gd name="connsiteY4" fmla="*/ 3438185 h 5919694"/>
              <a:gd name="connsiteX5" fmla="*/ 16692 w 5204268"/>
              <a:gd name="connsiteY5" fmla="*/ 0 h 5919694"/>
              <a:gd name="connsiteX0" fmla="*/ 112 w 5187688"/>
              <a:gd name="connsiteY0" fmla="*/ 0 h 5919694"/>
              <a:gd name="connsiteX1" fmla="*/ 5187688 w 5187688"/>
              <a:gd name="connsiteY1" fmla="*/ 0 h 5919694"/>
              <a:gd name="connsiteX2" fmla="*/ 5187688 w 5187688"/>
              <a:gd name="connsiteY2" fmla="*/ 5919694 h 5919694"/>
              <a:gd name="connsiteX3" fmla="*/ 2532036 w 5187688"/>
              <a:gd name="connsiteY3" fmla="*/ 5916707 h 5919694"/>
              <a:gd name="connsiteX4" fmla="*/ 21520 w 5187688"/>
              <a:gd name="connsiteY4" fmla="*/ 3298360 h 5919694"/>
              <a:gd name="connsiteX5" fmla="*/ 112 w 5187688"/>
              <a:gd name="connsiteY5" fmla="*/ 0 h 5919694"/>
              <a:gd name="connsiteX0" fmla="*/ 2405 w 5189981"/>
              <a:gd name="connsiteY0" fmla="*/ 0 h 5919694"/>
              <a:gd name="connsiteX1" fmla="*/ 5189981 w 5189981"/>
              <a:gd name="connsiteY1" fmla="*/ 0 h 5919694"/>
              <a:gd name="connsiteX2" fmla="*/ 5189981 w 5189981"/>
              <a:gd name="connsiteY2" fmla="*/ 5919694 h 5919694"/>
              <a:gd name="connsiteX3" fmla="*/ 2534329 w 5189981"/>
              <a:gd name="connsiteY3" fmla="*/ 5916707 h 5919694"/>
              <a:gd name="connsiteX4" fmla="*/ 0 w 5189981"/>
              <a:gd name="connsiteY4" fmla="*/ 3164891 h 5919694"/>
              <a:gd name="connsiteX5" fmla="*/ 2405 w 5189981"/>
              <a:gd name="connsiteY5" fmla="*/ 0 h 5919694"/>
              <a:gd name="connsiteX0" fmla="*/ 2532 w 5190108"/>
              <a:gd name="connsiteY0" fmla="*/ 0 h 5919694"/>
              <a:gd name="connsiteX1" fmla="*/ 5190108 w 5190108"/>
              <a:gd name="connsiteY1" fmla="*/ 0 h 5919694"/>
              <a:gd name="connsiteX2" fmla="*/ 5190108 w 5190108"/>
              <a:gd name="connsiteY2" fmla="*/ 5919694 h 5919694"/>
              <a:gd name="connsiteX3" fmla="*/ 2534456 w 5190108"/>
              <a:gd name="connsiteY3" fmla="*/ 5916707 h 5919694"/>
              <a:gd name="connsiteX4" fmla="*/ 127 w 5190108"/>
              <a:gd name="connsiteY4" fmla="*/ 3164891 h 5919694"/>
              <a:gd name="connsiteX5" fmla="*/ 2532 w 5190108"/>
              <a:gd name="connsiteY5" fmla="*/ 0 h 5919694"/>
              <a:gd name="connsiteX0" fmla="*/ 2464 w 5190040"/>
              <a:gd name="connsiteY0" fmla="*/ 0 h 5919694"/>
              <a:gd name="connsiteX1" fmla="*/ 5190040 w 5190040"/>
              <a:gd name="connsiteY1" fmla="*/ 0 h 5919694"/>
              <a:gd name="connsiteX2" fmla="*/ 5190040 w 5190040"/>
              <a:gd name="connsiteY2" fmla="*/ 5919694 h 5919694"/>
              <a:gd name="connsiteX3" fmla="*/ 2534388 w 5190040"/>
              <a:gd name="connsiteY3" fmla="*/ 5916707 h 5919694"/>
              <a:gd name="connsiteX4" fmla="*/ 59 w 5190040"/>
              <a:gd name="connsiteY4" fmla="*/ 3164891 h 5919694"/>
              <a:gd name="connsiteX5" fmla="*/ 2464 w 5190040"/>
              <a:gd name="connsiteY5" fmla="*/ 0 h 5919694"/>
              <a:gd name="connsiteX0" fmla="*/ 2512 w 5190088"/>
              <a:gd name="connsiteY0" fmla="*/ 0 h 5919694"/>
              <a:gd name="connsiteX1" fmla="*/ 5190088 w 5190088"/>
              <a:gd name="connsiteY1" fmla="*/ 0 h 5919694"/>
              <a:gd name="connsiteX2" fmla="*/ 5190088 w 5190088"/>
              <a:gd name="connsiteY2" fmla="*/ 5919694 h 5919694"/>
              <a:gd name="connsiteX3" fmla="*/ 2534436 w 5190088"/>
              <a:gd name="connsiteY3" fmla="*/ 5916707 h 5919694"/>
              <a:gd name="connsiteX4" fmla="*/ 107 w 5190088"/>
              <a:gd name="connsiteY4" fmla="*/ 3164891 h 5919694"/>
              <a:gd name="connsiteX5" fmla="*/ 2512 w 5190088"/>
              <a:gd name="connsiteY5" fmla="*/ 0 h 5919694"/>
              <a:gd name="connsiteX0" fmla="*/ 2406 w 5189982"/>
              <a:gd name="connsiteY0" fmla="*/ 0 h 5919694"/>
              <a:gd name="connsiteX1" fmla="*/ 5189982 w 5189982"/>
              <a:gd name="connsiteY1" fmla="*/ 0 h 5919694"/>
              <a:gd name="connsiteX2" fmla="*/ 5189982 w 5189982"/>
              <a:gd name="connsiteY2" fmla="*/ 5919694 h 5919694"/>
              <a:gd name="connsiteX3" fmla="*/ 2534330 w 5189982"/>
              <a:gd name="connsiteY3" fmla="*/ 5916707 h 5919694"/>
              <a:gd name="connsiteX4" fmla="*/ 1 w 5189982"/>
              <a:gd name="connsiteY4" fmla="*/ 3164891 h 5919694"/>
              <a:gd name="connsiteX5" fmla="*/ 2406 w 5189982"/>
              <a:gd name="connsiteY5" fmla="*/ 0 h 5919694"/>
              <a:gd name="connsiteX0" fmla="*/ 216 w 5198678"/>
              <a:gd name="connsiteY0" fmla="*/ 333321 h 5919694"/>
              <a:gd name="connsiteX1" fmla="*/ 5198678 w 5198678"/>
              <a:gd name="connsiteY1" fmla="*/ 0 h 5919694"/>
              <a:gd name="connsiteX2" fmla="*/ 5198678 w 5198678"/>
              <a:gd name="connsiteY2" fmla="*/ 5919694 h 5919694"/>
              <a:gd name="connsiteX3" fmla="*/ 2543026 w 5198678"/>
              <a:gd name="connsiteY3" fmla="*/ 5916707 h 5919694"/>
              <a:gd name="connsiteX4" fmla="*/ 8697 w 5198678"/>
              <a:gd name="connsiteY4" fmla="*/ 3164891 h 5919694"/>
              <a:gd name="connsiteX5" fmla="*/ 216 w 5198678"/>
              <a:gd name="connsiteY5" fmla="*/ 333321 h 5919694"/>
              <a:gd name="connsiteX0" fmla="*/ 216 w 5198678"/>
              <a:gd name="connsiteY0" fmla="*/ 0 h 5586373"/>
              <a:gd name="connsiteX1" fmla="*/ 5198678 w 5198678"/>
              <a:gd name="connsiteY1" fmla="*/ 28985 h 5586373"/>
              <a:gd name="connsiteX2" fmla="*/ 5198678 w 5198678"/>
              <a:gd name="connsiteY2" fmla="*/ 5586373 h 5586373"/>
              <a:gd name="connsiteX3" fmla="*/ 2543026 w 5198678"/>
              <a:gd name="connsiteY3" fmla="*/ 5583386 h 5586373"/>
              <a:gd name="connsiteX4" fmla="*/ 8697 w 5198678"/>
              <a:gd name="connsiteY4" fmla="*/ 2831570 h 5586373"/>
              <a:gd name="connsiteX5" fmla="*/ 216 w 5198678"/>
              <a:gd name="connsiteY5" fmla="*/ 0 h 5586373"/>
              <a:gd name="connsiteX0" fmla="*/ 216 w 5198678"/>
              <a:gd name="connsiteY0" fmla="*/ 0 h 5571881"/>
              <a:gd name="connsiteX1" fmla="*/ 5198678 w 5198678"/>
              <a:gd name="connsiteY1" fmla="*/ 14493 h 5571881"/>
              <a:gd name="connsiteX2" fmla="*/ 5198678 w 5198678"/>
              <a:gd name="connsiteY2" fmla="*/ 5571881 h 5571881"/>
              <a:gd name="connsiteX3" fmla="*/ 2543026 w 5198678"/>
              <a:gd name="connsiteY3" fmla="*/ 5568894 h 5571881"/>
              <a:gd name="connsiteX4" fmla="*/ 8697 w 5198678"/>
              <a:gd name="connsiteY4" fmla="*/ 2817078 h 5571881"/>
              <a:gd name="connsiteX5" fmla="*/ 216 w 5198678"/>
              <a:gd name="connsiteY5" fmla="*/ 0 h 5571881"/>
              <a:gd name="connsiteX0" fmla="*/ 216 w 5198678"/>
              <a:gd name="connsiteY0" fmla="*/ 15941 h 5587822"/>
              <a:gd name="connsiteX1" fmla="*/ 5198678 w 5198678"/>
              <a:gd name="connsiteY1" fmla="*/ 0 h 5587822"/>
              <a:gd name="connsiteX2" fmla="*/ 5198678 w 5198678"/>
              <a:gd name="connsiteY2" fmla="*/ 5587822 h 5587822"/>
              <a:gd name="connsiteX3" fmla="*/ 2543026 w 5198678"/>
              <a:gd name="connsiteY3" fmla="*/ 5584835 h 5587822"/>
              <a:gd name="connsiteX4" fmla="*/ 8697 w 5198678"/>
              <a:gd name="connsiteY4" fmla="*/ 2833019 h 5587822"/>
              <a:gd name="connsiteX5" fmla="*/ 216 w 5198678"/>
              <a:gd name="connsiteY5" fmla="*/ 15941 h 5587822"/>
              <a:gd name="connsiteX0" fmla="*/ 216 w 5198678"/>
              <a:gd name="connsiteY0" fmla="*/ 629 h 5587822"/>
              <a:gd name="connsiteX1" fmla="*/ 5198678 w 5198678"/>
              <a:gd name="connsiteY1" fmla="*/ 0 h 5587822"/>
              <a:gd name="connsiteX2" fmla="*/ 5198678 w 5198678"/>
              <a:gd name="connsiteY2" fmla="*/ 5587822 h 5587822"/>
              <a:gd name="connsiteX3" fmla="*/ 2543026 w 5198678"/>
              <a:gd name="connsiteY3" fmla="*/ 5584835 h 5587822"/>
              <a:gd name="connsiteX4" fmla="*/ 8697 w 5198678"/>
              <a:gd name="connsiteY4" fmla="*/ 2833019 h 5587822"/>
              <a:gd name="connsiteX5" fmla="*/ 216 w 5198678"/>
              <a:gd name="connsiteY5" fmla="*/ 629 h 5587822"/>
              <a:gd name="connsiteX0" fmla="*/ 454 w 5198916"/>
              <a:gd name="connsiteY0" fmla="*/ 629 h 5587822"/>
              <a:gd name="connsiteX1" fmla="*/ 5198916 w 5198916"/>
              <a:gd name="connsiteY1" fmla="*/ 0 h 5587822"/>
              <a:gd name="connsiteX2" fmla="*/ 5198916 w 5198916"/>
              <a:gd name="connsiteY2" fmla="*/ 5587822 h 5587822"/>
              <a:gd name="connsiteX3" fmla="*/ 2543264 w 5198916"/>
              <a:gd name="connsiteY3" fmla="*/ 5584835 h 5587822"/>
              <a:gd name="connsiteX4" fmla="*/ 1791 w 5198916"/>
              <a:gd name="connsiteY4" fmla="*/ 3144946 h 5587822"/>
              <a:gd name="connsiteX5" fmla="*/ 454 w 5198916"/>
              <a:gd name="connsiteY5" fmla="*/ 629 h 5587822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4083303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4089175"/>
              <a:gd name="connsiteY0" fmla="*/ 629 h 5595711"/>
              <a:gd name="connsiteX1" fmla="*/ 4083303 w 4089175"/>
              <a:gd name="connsiteY1" fmla="*/ 0 h 5595711"/>
              <a:gd name="connsiteX2" fmla="*/ 4089175 w 4089175"/>
              <a:gd name="connsiteY2" fmla="*/ 5595711 h 5595711"/>
              <a:gd name="connsiteX3" fmla="*/ 1718207 w 4089175"/>
              <a:gd name="connsiteY3" fmla="*/ 5593381 h 5595711"/>
              <a:gd name="connsiteX4" fmla="*/ 1791 w 4089175"/>
              <a:gd name="connsiteY4" fmla="*/ 3144946 h 5595711"/>
              <a:gd name="connsiteX5" fmla="*/ 454 w 4089175"/>
              <a:gd name="connsiteY5" fmla="*/ 629 h 5595711"/>
              <a:gd name="connsiteX0" fmla="*/ 454 w 4083340"/>
              <a:gd name="connsiteY0" fmla="*/ 629 h 5593381"/>
              <a:gd name="connsiteX1" fmla="*/ 4083303 w 4083340"/>
              <a:gd name="connsiteY1" fmla="*/ 0 h 5593381"/>
              <a:gd name="connsiteX2" fmla="*/ 4012844 w 4083340"/>
              <a:gd name="connsiteY2" fmla="*/ 5591438 h 5593381"/>
              <a:gd name="connsiteX3" fmla="*/ 1718207 w 4083340"/>
              <a:gd name="connsiteY3" fmla="*/ 5593381 h 5593381"/>
              <a:gd name="connsiteX4" fmla="*/ 1791 w 4083340"/>
              <a:gd name="connsiteY4" fmla="*/ 3144946 h 5593381"/>
              <a:gd name="connsiteX5" fmla="*/ 454 w 4083340"/>
              <a:gd name="connsiteY5" fmla="*/ 629 h 5593381"/>
              <a:gd name="connsiteX0" fmla="*/ 454 w 4083459"/>
              <a:gd name="connsiteY0" fmla="*/ 629 h 5593381"/>
              <a:gd name="connsiteX1" fmla="*/ 4083303 w 4083459"/>
              <a:gd name="connsiteY1" fmla="*/ 0 h 5593381"/>
              <a:gd name="connsiteX2" fmla="*/ 4070093 w 4083459"/>
              <a:gd name="connsiteY2" fmla="*/ 5591439 h 5593381"/>
              <a:gd name="connsiteX3" fmla="*/ 1718207 w 4083459"/>
              <a:gd name="connsiteY3" fmla="*/ 5593381 h 5593381"/>
              <a:gd name="connsiteX4" fmla="*/ 1791 w 4083459"/>
              <a:gd name="connsiteY4" fmla="*/ 3144946 h 5593381"/>
              <a:gd name="connsiteX5" fmla="*/ 454 w 4083459"/>
              <a:gd name="connsiteY5" fmla="*/ 629 h 5593381"/>
              <a:gd name="connsiteX0" fmla="*/ 454 w 4071095"/>
              <a:gd name="connsiteY0" fmla="*/ 0 h 5592752"/>
              <a:gd name="connsiteX1" fmla="*/ 4070582 w 4071095"/>
              <a:gd name="connsiteY1" fmla="*/ 3644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0093"/>
              <a:gd name="connsiteY0" fmla="*/ 0 h 5592752"/>
              <a:gd name="connsiteX1" fmla="*/ 2714232 w 4070093"/>
              <a:gd name="connsiteY1" fmla="*/ 3644 h 5592752"/>
              <a:gd name="connsiteX2" fmla="*/ 4070093 w 4070093"/>
              <a:gd name="connsiteY2" fmla="*/ 5590810 h 5592752"/>
              <a:gd name="connsiteX3" fmla="*/ 1718207 w 4070093"/>
              <a:gd name="connsiteY3" fmla="*/ 5592752 h 5592752"/>
              <a:gd name="connsiteX4" fmla="*/ 1791 w 4070093"/>
              <a:gd name="connsiteY4" fmla="*/ 3144317 h 5592752"/>
              <a:gd name="connsiteX5" fmla="*/ 454 w 4070093"/>
              <a:gd name="connsiteY5" fmla="*/ 0 h 5592752"/>
              <a:gd name="connsiteX0" fmla="*/ 454 w 2714242"/>
              <a:gd name="connsiteY0" fmla="*/ 0 h 5592752"/>
              <a:gd name="connsiteX1" fmla="*/ 2714232 w 2714242"/>
              <a:gd name="connsiteY1" fmla="*/ 3644 h 5592752"/>
              <a:gd name="connsiteX2" fmla="*/ 2455391 w 2714242"/>
              <a:gd name="connsiteY2" fmla="*/ 5590810 h 5592752"/>
              <a:gd name="connsiteX3" fmla="*/ 1718207 w 2714242"/>
              <a:gd name="connsiteY3" fmla="*/ 5592752 h 5592752"/>
              <a:gd name="connsiteX4" fmla="*/ 1791 w 2714242"/>
              <a:gd name="connsiteY4" fmla="*/ 3144317 h 5592752"/>
              <a:gd name="connsiteX5" fmla="*/ 454 w 2714242"/>
              <a:gd name="connsiteY5" fmla="*/ 0 h 5592752"/>
              <a:gd name="connsiteX0" fmla="*/ 454 w 2714778"/>
              <a:gd name="connsiteY0" fmla="*/ 0 h 5596508"/>
              <a:gd name="connsiteX1" fmla="*/ 2714232 w 2714778"/>
              <a:gd name="connsiteY1" fmla="*/ 3644 h 5596508"/>
              <a:gd name="connsiteX2" fmla="*/ 2714070 w 2714778"/>
              <a:gd name="connsiteY2" fmla="*/ 5596508 h 5596508"/>
              <a:gd name="connsiteX3" fmla="*/ 1718207 w 2714778"/>
              <a:gd name="connsiteY3" fmla="*/ 5592752 h 5596508"/>
              <a:gd name="connsiteX4" fmla="*/ 1791 w 2714778"/>
              <a:gd name="connsiteY4" fmla="*/ 3144317 h 5596508"/>
              <a:gd name="connsiteX5" fmla="*/ 454 w 2714778"/>
              <a:gd name="connsiteY5" fmla="*/ 0 h 5596508"/>
              <a:gd name="connsiteX0" fmla="*/ 454 w 2714070"/>
              <a:gd name="connsiteY0" fmla="*/ 0 h 5596508"/>
              <a:gd name="connsiteX1" fmla="*/ 2709992 w 2714070"/>
              <a:gd name="connsiteY1" fmla="*/ 3644 h 5596508"/>
              <a:gd name="connsiteX2" fmla="*/ 2714070 w 2714070"/>
              <a:gd name="connsiteY2" fmla="*/ 5596508 h 5596508"/>
              <a:gd name="connsiteX3" fmla="*/ 1718207 w 2714070"/>
              <a:gd name="connsiteY3" fmla="*/ 5592752 h 5596508"/>
              <a:gd name="connsiteX4" fmla="*/ 1791 w 2714070"/>
              <a:gd name="connsiteY4" fmla="*/ 3144317 h 5596508"/>
              <a:gd name="connsiteX5" fmla="*/ 454 w 2714070"/>
              <a:gd name="connsiteY5" fmla="*/ 0 h 5596508"/>
              <a:gd name="connsiteX0" fmla="*/ 454 w 2714779"/>
              <a:gd name="connsiteY0" fmla="*/ 2054 h 5598562"/>
              <a:gd name="connsiteX1" fmla="*/ 2714233 w 2714779"/>
              <a:gd name="connsiteY1" fmla="*/ 0 h 5598562"/>
              <a:gd name="connsiteX2" fmla="*/ 2714070 w 2714779"/>
              <a:gd name="connsiteY2" fmla="*/ 5598562 h 5598562"/>
              <a:gd name="connsiteX3" fmla="*/ 1718207 w 2714779"/>
              <a:gd name="connsiteY3" fmla="*/ 5594806 h 5598562"/>
              <a:gd name="connsiteX4" fmla="*/ 1791 w 2714779"/>
              <a:gd name="connsiteY4" fmla="*/ 3146371 h 5598562"/>
              <a:gd name="connsiteX5" fmla="*/ 454 w 2714779"/>
              <a:gd name="connsiteY5" fmla="*/ 2054 h 5598562"/>
              <a:gd name="connsiteX0" fmla="*/ 454 w 2714779"/>
              <a:gd name="connsiteY0" fmla="*/ 7751 h 5598562"/>
              <a:gd name="connsiteX1" fmla="*/ 2714233 w 2714779"/>
              <a:gd name="connsiteY1" fmla="*/ 0 h 5598562"/>
              <a:gd name="connsiteX2" fmla="*/ 2714070 w 2714779"/>
              <a:gd name="connsiteY2" fmla="*/ 5598562 h 5598562"/>
              <a:gd name="connsiteX3" fmla="*/ 1718207 w 2714779"/>
              <a:gd name="connsiteY3" fmla="*/ 5594806 h 5598562"/>
              <a:gd name="connsiteX4" fmla="*/ 1791 w 2714779"/>
              <a:gd name="connsiteY4" fmla="*/ 3146371 h 5598562"/>
              <a:gd name="connsiteX5" fmla="*/ 454 w 2714779"/>
              <a:gd name="connsiteY5" fmla="*/ 7751 h 5598562"/>
              <a:gd name="connsiteX0" fmla="*/ 454 w 2714070"/>
              <a:gd name="connsiteY0" fmla="*/ 571782 h 6162593"/>
              <a:gd name="connsiteX1" fmla="*/ 2707872 w 2714070"/>
              <a:gd name="connsiteY1" fmla="*/ 0 h 6162593"/>
              <a:gd name="connsiteX2" fmla="*/ 2714070 w 2714070"/>
              <a:gd name="connsiteY2" fmla="*/ 6162593 h 6162593"/>
              <a:gd name="connsiteX3" fmla="*/ 1718207 w 2714070"/>
              <a:gd name="connsiteY3" fmla="*/ 6158837 h 6162593"/>
              <a:gd name="connsiteX4" fmla="*/ 1791 w 2714070"/>
              <a:gd name="connsiteY4" fmla="*/ 3710402 h 6162593"/>
              <a:gd name="connsiteX5" fmla="*/ 454 w 2714070"/>
              <a:gd name="connsiteY5" fmla="*/ 571782 h 6162593"/>
              <a:gd name="connsiteX0" fmla="*/ 454 w 2714070"/>
              <a:gd name="connsiteY0" fmla="*/ 7751 h 6162593"/>
              <a:gd name="connsiteX1" fmla="*/ 2707872 w 2714070"/>
              <a:gd name="connsiteY1" fmla="*/ 0 h 6162593"/>
              <a:gd name="connsiteX2" fmla="*/ 2714070 w 2714070"/>
              <a:gd name="connsiteY2" fmla="*/ 6162593 h 6162593"/>
              <a:gd name="connsiteX3" fmla="*/ 1718207 w 2714070"/>
              <a:gd name="connsiteY3" fmla="*/ 6158837 h 6162593"/>
              <a:gd name="connsiteX4" fmla="*/ 1791 w 2714070"/>
              <a:gd name="connsiteY4" fmla="*/ 3710402 h 6162593"/>
              <a:gd name="connsiteX5" fmla="*/ 454 w 2714070"/>
              <a:gd name="connsiteY5" fmla="*/ 7751 h 6162593"/>
              <a:gd name="connsiteX0" fmla="*/ 454 w 2720839"/>
              <a:gd name="connsiteY0" fmla="*/ 7751 h 6162593"/>
              <a:gd name="connsiteX1" fmla="*/ 2720594 w 2720839"/>
              <a:gd name="connsiteY1" fmla="*/ 0 h 6162593"/>
              <a:gd name="connsiteX2" fmla="*/ 2714070 w 2720839"/>
              <a:gd name="connsiteY2" fmla="*/ 6162593 h 6162593"/>
              <a:gd name="connsiteX3" fmla="*/ 1718207 w 2720839"/>
              <a:gd name="connsiteY3" fmla="*/ 6158837 h 6162593"/>
              <a:gd name="connsiteX4" fmla="*/ 1791 w 2720839"/>
              <a:gd name="connsiteY4" fmla="*/ 3710402 h 6162593"/>
              <a:gd name="connsiteX5" fmla="*/ 454 w 2720839"/>
              <a:gd name="connsiteY5" fmla="*/ 7751 h 6162593"/>
              <a:gd name="connsiteX0" fmla="*/ 454 w 2726792"/>
              <a:gd name="connsiteY0" fmla="*/ 7751 h 6162593"/>
              <a:gd name="connsiteX1" fmla="*/ 2720594 w 2726792"/>
              <a:gd name="connsiteY1" fmla="*/ 0 h 6162593"/>
              <a:gd name="connsiteX2" fmla="*/ 2726792 w 2726792"/>
              <a:gd name="connsiteY2" fmla="*/ 6162593 h 6162593"/>
              <a:gd name="connsiteX3" fmla="*/ 1718207 w 2726792"/>
              <a:gd name="connsiteY3" fmla="*/ 6158837 h 6162593"/>
              <a:gd name="connsiteX4" fmla="*/ 1791 w 2726792"/>
              <a:gd name="connsiteY4" fmla="*/ 3710402 h 6162593"/>
              <a:gd name="connsiteX5" fmla="*/ 454 w 2726792"/>
              <a:gd name="connsiteY5" fmla="*/ 7751 h 6162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26792" h="6162593">
                <a:moveTo>
                  <a:pt x="454" y="7751"/>
                </a:moveTo>
                <a:lnTo>
                  <a:pt x="2720594" y="0"/>
                </a:lnTo>
                <a:cubicBezTo>
                  <a:pt x="2722551" y="1865237"/>
                  <a:pt x="2724835" y="4297356"/>
                  <a:pt x="2726792" y="6162593"/>
                </a:cubicBezTo>
                <a:lnTo>
                  <a:pt x="1718207" y="6158837"/>
                </a:lnTo>
                <a:cubicBezTo>
                  <a:pt x="689093" y="5848705"/>
                  <a:pt x="-8821" y="4564073"/>
                  <a:pt x="1791" y="3710402"/>
                </a:cubicBezTo>
                <a:cubicBezTo>
                  <a:pt x="3783" y="2507139"/>
                  <a:pt x="-1538" y="1211014"/>
                  <a:pt x="454" y="7751"/>
                </a:cubicBez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 dirty="0"/>
              <a:t> Click icon to insert picture</a:t>
            </a:r>
          </a:p>
          <a:p>
            <a:endParaRPr lang="en-AU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8E5BD460-2E08-418B-9ED2-FED7577890A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white"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#[Hashtag text]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468C9D50-7928-4CA0-BFA2-1AB0032BF14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695325" y="1700213"/>
            <a:ext cx="7089891" cy="4598075"/>
          </a:xfrm>
          <a:prstGeom prst="rect">
            <a:avLst/>
          </a:prstGeom>
        </p:spPr>
        <p:txBody>
          <a:bodyPr/>
          <a:lstStyle>
            <a:lvl1pPr>
              <a:buNone/>
              <a:defRPr lang="en-US" dirty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lang="en-US" dirty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lang="en-US" dirty="0">
                <a:solidFill>
                  <a:schemeClr val="bg1"/>
                </a:solidFill>
              </a:defRPr>
            </a:lvl3pPr>
            <a:lvl4pPr>
              <a:defRPr lang="en-US" dirty="0">
                <a:solidFill>
                  <a:schemeClr val="bg1"/>
                </a:solidFill>
              </a:defRPr>
            </a:lvl4pPr>
            <a:lvl5pPr>
              <a:defRPr lang="en-US" dirty="0">
                <a:solidFill>
                  <a:schemeClr val="bg1"/>
                </a:solidFill>
              </a:defRPr>
            </a:lvl5pPr>
            <a:lvl6pPr>
              <a:defRPr lang="en-AU" dirty="0">
                <a:solidFill>
                  <a:schemeClr val="bg1"/>
                </a:solidFill>
              </a:defRPr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F87536-1667-4319-A130-CF6578DB2C85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695326" y="1052736"/>
            <a:ext cx="7096124" cy="46905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AD53B17-CFA2-4153-BA9B-6F2B6C1F6005}"/>
              </a:ext>
            </a:extLst>
          </p:cNvPr>
          <p:cNvSpPr>
            <a:spLocks noGrp="1"/>
          </p:cNvSpPr>
          <p:nvPr>
            <p:ph type="dt" sz="half" idx="19"/>
          </p:nvPr>
        </p:nvSpPr>
        <p:spPr bwMode="white">
          <a:xfrm>
            <a:off x="695325" y="151136"/>
            <a:ext cx="2376000" cy="2412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[Entity Name]</a:t>
            </a:r>
            <a:endParaRPr lang="en-AU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8508C9E-FE7C-44AA-84C7-0471A04346C4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 dirty="0"/>
              <a:t>[Presentation Title] | [Date]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52737AE-AB1C-425B-82B5-B5D4E1208032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81300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B39BD51-2E8D-4FDD-8EEB-A7A9070EDD6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407049" y="630978"/>
            <a:ext cx="3888000" cy="2844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 dirty="0"/>
              <a:t> Click icon to insert picture</a:t>
            </a:r>
          </a:p>
          <a:p>
            <a:endParaRPr lang="en-A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5B945E3-14E3-4804-9C19-FEC6CFB9A20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6" y="2204864"/>
            <a:ext cx="3384000" cy="4093424"/>
          </a:xfrm>
          <a:prstGeom prst="rect">
            <a:avLst/>
          </a:prstGeom>
        </p:spPr>
        <p:txBody>
          <a:bodyPr/>
          <a:lstStyle>
            <a:lvl1pPr>
              <a:buNone/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  <a:lvl6pPr>
              <a:defRPr lang="en-AU" dirty="0"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DA8ABAA8-126B-459D-B960-B85E22F49D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#[Hashtag text]</a:t>
            </a:r>
          </a:p>
        </p:txBody>
      </p:sp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86B950FF-5CC1-4A3A-ABA9-ADF58494DD0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407049" y="3485752"/>
            <a:ext cx="3888000" cy="2844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 dirty="0"/>
              <a:t> Click icon to insert picture</a:t>
            </a:r>
          </a:p>
          <a:p>
            <a:endParaRPr lang="en-AU" dirty="0"/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BA2B0415-0383-4B33-9E29-9ADFC2A054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304000" y="630978"/>
            <a:ext cx="3888000" cy="2844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 dirty="0"/>
              <a:t> Click icon to insert picture</a:t>
            </a:r>
          </a:p>
          <a:p>
            <a:endParaRPr lang="en-AU" dirty="0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4966C236-904D-498D-801E-8C4057C0A03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304000" y="3485752"/>
            <a:ext cx="3888000" cy="2844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 dirty="0"/>
              <a:t> Click icon to insert picture</a:t>
            </a:r>
          </a:p>
          <a:p>
            <a:endParaRPr lang="en-A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7D8A62-4A58-4C23-B0E5-AEF193611E4D}"/>
              </a:ext>
            </a:extLst>
          </p:cNvPr>
          <p:cNvSpPr/>
          <p:nvPr userDrawn="1"/>
        </p:nvSpPr>
        <p:spPr bwMode="invGray"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DEB74D7-CB6B-47FE-A2A8-7AE5F1DED9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E061BA70-9BEA-4AF5-8B24-03EBB3F28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1052736"/>
            <a:ext cx="3384549" cy="1008112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CA8BB8-1B5E-4246-8A55-FAB9C1E84DFA}"/>
              </a:ext>
            </a:extLst>
          </p:cNvPr>
          <p:cNvSpPr>
            <a:spLocks noGrp="1"/>
          </p:cNvSpPr>
          <p:nvPr>
            <p:ph type="dt" sz="half" idx="19"/>
          </p:nvPr>
        </p:nvSpPr>
        <p:spPr bwMode="white"/>
        <p:txBody>
          <a:bodyPr/>
          <a:lstStyle/>
          <a:p>
            <a:r>
              <a:rPr lang="en-US" dirty="0"/>
              <a:t>[Entity Name]</a:t>
            </a:r>
            <a:endParaRPr lang="en-AU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F4FF51F-8DC8-4E19-BB72-27E7B862578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AU"/>
              <a:t>[Presentation Title] | [Date]</a:t>
            </a:r>
            <a:endParaRPr lang="en-A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1CA045B-79DD-4F1E-A5D5-56CC7F67455E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2810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Text &amp;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44D1A49-1FEC-4FD2-B560-402C9B2E281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95326" y="3447000"/>
            <a:ext cx="3384000" cy="2861725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 dirty="0"/>
              <a:t>Click icon to insert picture</a:t>
            </a:r>
          </a:p>
          <a:p>
            <a:endParaRPr lang="en-AU" dirty="0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C59B66CF-A807-44F1-A681-793122F8A03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409626" y="3447000"/>
            <a:ext cx="3384000" cy="2861725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 dirty="0"/>
              <a:t>Click icon to insert picture</a:t>
            </a:r>
          </a:p>
          <a:p>
            <a:endParaRPr lang="en-AU" dirty="0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6B4B4A83-90AC-42EA-83C2-FA846246885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12676" y="3446253"/>
            <a:ext cx="3384000" cy="2861725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 dirty="0"/>
              <a:t>Click icon to insert picture</a:t>
            </a:r>
          </a:p>
          <a:p>
            <a:endParaRPr lang="en-AU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1089730-A73F-422F-BD54-BF23888B1D5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95325" y="1700212"/>
            <a:ext cx="3384000" cy="1728787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lang="en-US" dirty="0"/>
            </a:lvl1pPr>
            <a:lvl2pPr marL="171450" indent="-171450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180612" indent="0">
              <a:buClrTx/>
              <a:buFont typeface="Arial" panose="020B0604020202020204" pitchFamily="34" charset="0"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9BA9F9C4-C84A-43FB-A465-E020A9EB63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09626" y="1700212"/>
            <a:ext cx="3384000" cy="1728787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lang="en-US" dirty="0"/>
            </a:lvl1pPr>
            <a:lvl2pPr marL="171450" indent="-171450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564335FC-BD53-4794-8DA5-8FFBAE1F28B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12676" y="1700212"/>
            <a:ext cx="3384000" cy="1728787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lang="en-US" dirty="0"/>
            </a:lvl1pPr>
            <a:lvl2pPr marL="171450" indent="-171450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0BBC08AD-280F-4174-A0CE-490AAFB979A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#[Hashtag text]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DC1E423-DB93-432A-8BB7-4B2613DBF942}"/>
              </a:ext>
            </a:extLst>
          </p:cNvPr>
          <p:cNvSpPr/>
          <p:nvPr userDrawn="1"/>
        </p:nvSpPr>
        <p:spPr bwMode="invGray"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E590DBB-90A7-43BF-BDD1-CF1C6212FA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C882AF12-58DE-43D7-9E95-F90A1203C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AC1DC6-F03F-4189-B5B9-2FF38EB9C0E6}"/>
              </a:ext>
            </a:extLst>
          </p:cNvPr>
          <p:cNvSpPr>
            <a:spLocks noGrp="1"/>
          </p:cNvSpPr>
          <p:nvPr>
            <p:ph type="dt" sz="half" idx="22"/>
          </p:nvPr>
        </p:nvSpPr>
        <p:spPr bwMode="white"/>
        <p:txBody>
          <a:bodyPr/>
          <a:lstStyle/>
          <a:p>
            <a:r>
              <a:rPr lang="en-US" dirty="0"/>
              <a:t>[Entity Name]</a:t>
            </a:r>
            <a:endParaRPr lang="en-AU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91E1143-CBAC-4E3D-95E2-1F1E3980ADDC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AU"/>
              <a:t>[Presentation Title] | [Date]</a:t>
            </a:r>
            <a:endParaRPr lang="en-A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4035F6F-B1C5-4CB7-9CF1-E5C49956EAC7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35533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44D1A49-1FEC-4FD2-B560-402C9B2E281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691720" y="1700808"/>
            <a:ext cx="1439897" cy="1199578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 dirty="0"/>
              <a:t>Click icon to insert icon</a:t>
            </a:r>
          </a:p>
          <a:p>
            <a:endParaRPr lang="en-AU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1089730-A73F-422F-BD54-BF23888B1D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19668" y="2996952"/>
            <a:ext cx="3384000" cy="240219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lang="en-US" sz="1600" b="1" dirty="0">
                <a:solidFill>
                  <a:schemeClr val="accent1"/>
                </a:solidFill>
              </a:defRPr>
            </a:lvl1pPr>
            <a:lvl2pPr marL="171450" indent="-171450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180612" indent="0">
              <a:buClrTx/>
              <a:buFont typeface="Arial" panose="020B0604020202020204" pitchFamily="34" charset="0"/>
              <a:buNone/>
              <a:defRPr/>
            </a:lvl3pPr>
          </a:lstStyle>
          <a:p>
            <a:pPr lvl="0"/>
            <a:r>
              <a:rPr lang="en-US" dirty="0"/>
              <a:t>[Bullet Heading]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9BA9F9C4-C84A-43FB-A465-E020A9EB63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19668" y="3271090"/>
            <a:ext cx="3384000" cy="6480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lang="en-US" sz="1600" dirty="0"/>
            </a:lvl1pPr>
            <a:lvl2pPr marL="171450" indent="-171450" algn="ctr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sz="1600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0BBC08AD-280F-4174-A0CE-490AAFB979A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#[Hashtag text]</a:t>
            </a:r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49164FB8-D4B8-4D90-B308-464FB278E97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376051" y="1700808"/>
            <a:ext cx="1439897" cy="1199578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 dirty="0"/>
              <a:t>Click icon to insert icon</a:t>
            </a:r>
          </a:p>
          <a:p>
            <a:endParaRPr lang="en-AU" dirty="0"/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B01E9CDC-2523-40AE-AF29-5A44EBFD891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403999" y="2996952"/>
            <a:ext cx="3384000" cy="240219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lang="en-US" sz="1600" b="1" dirty="0">
                <a:solidFill>
                  <a:schemeClr val="accent1"/>
                </a:solidFill>
              </a:defRPr>
            </a:lvl1pPr>
            <a:lvl2pPr marL="171450" indent="-171450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180612" indent="0">
              <a:buClrTx/>
              <a:buFont typeface="Arial" panose="020B0604020202020204" pitchFamily="34" charset="0"/>
              <a:buNone/>
              <a:defRPr/>
            </a:lvl3pPr>
          </a:lstStyle>
          <a:p>
            <a:pPr lvl="0"/>
            <a:r>
              <a:rPr lang="en-US" dirty="0"/>
              <a:t>[Bullet Heading]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4ADAC2D7-6D0E-46B8-9F7A-B4DB99B8900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403999" y="3271090"/>
            <a:ext cx="3384000" cy="6480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lang="en-US" sz="1600" dirty="0"/>
            </a:lvl1pPr>
            <a:lvl2pPr marL="171450" indent="-171450" algn="ctr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sz="1600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EFE4D8B1-EBB1-4B03-B440-81D22A8A033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9063158" y="1700907"/>
            <a:ext cx="1439897" cy="1199578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 dirty="0"/>
              <a:t>Click icon to insert icon</a:t>
            </a:r>
          </a:p>
          <a:p>
            <a:endParaRPr lang="en-AU" dirty="0"/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9FADD90A-0B64-4F90-9B57-FE13E0FCA22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091106" y="2997051"/>
            <a:ext cx="3384000" cy="240219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lang="en-US" sz="1600" b="1" dirty="0">
                <a:solidFill>
                  <a:schemeClr val="accent1"/>
                </a:solidFill>
              </a:defRPr>
            </a:lvl1pPr>
            <a:lvl2pPr marL="171450" indent="-171450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180612" indent="0">
              <a:buClrTx/>
              <a:buFont typeface="Arial" panose="020B0604020202020204" pitchFamily="34" charset="0"/>
              <a:buNone/>
              <a:defRPr/>
            </a:lvl3pPr>
          </a:lstStyle>
          <a:p>
            <a:pPr lvl="0"/>
            <a:r>
              <a:rPr lang="en-US" dirty="0"/>
              <a:t>[Bullet Heading]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ABE4C7F0-C749-4520-AA04-DB6CA99155A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091106" y="3271189"/>
            <a:ext cx="3384000" cy="6480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lang="en-US" sz="1600" dirty="0"/>
            </a:lvl1pPr>
            <a:lvl2pPr marL="171450" indent="-171450" algn="ctr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sz="1600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10240862-4D4B-4BB9-8F4B-AA856CD17F50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1691720" y="4077242"/>
            <a:ext cx="1439897" cy="1199578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 dirty="0"/>
              <a:t>Click icon to insert icon</a:t>
            </a:r>
          </a:p>
          <a:p>
            <a:endParaRPr lang="en-AU" dirty="0"/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58449337-35B4-44F8-8D00-F0C15EFB9CE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19668" y="5373386"/>
            <a:ext cx="3384000" cy="240219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lang="en-US" sz="1600" b="1" dirty="0">
                <a:solidFill>
                  <a:schemeClr val="accent1"/>
                </a:solidFill>
              </a:defRPr>
            </a:lvl1pPr>
            <a:lvl2pPr marL="171450" indent="-171450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180612" indent="0">
              <a:buClrTx/>
              <a:buFont typeface="Arial" panose="020B0604020202020204" pitchFamily="34" charset="0"/>
              <a:buNone/>
              <a:defRPr/>
            </a:lvl3pPr>
          </a:lstStyle>
          <a:p>
            <a:pPr lvl="0"/>
            <a:r>
              <a:rPr lang="en-US" dirty="0"/>
              <a:t>[Bullet Heading]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2477189D-83D5-4749-BD7C-CADC0D1471D9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19668" y="5647524"/>
            <a:ext cx="3384000" cy="6480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lang="en-US" sz="1600" dirty="0"/>
            </a:lvl1pPr>
            <a:lvl2pPr marL="171450" indent="-171450" algn="ctr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sz="1600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7" name="Picture Placeholder 8">
            <a:extLst>
              <a:ext uri="{FF2B5EF4-FFF2-40B4-BE49-F238E27FC236}">
                <a16:creationId xmlns:a16="http://schemas.microsoft.com/office/drawing/2014/main" id="{6618C35F-5F01-46A6-BF04-0CA9BDBAAB65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5376051" y="4077242"/>
            <a:ext cx="1439897" cy="1199578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 dirty="0"/>
              <a:t>Click icon to insert icon</a:t>
            </a:r>
          </a:p>
          <a:p>
            <a:endParaRPr lang="en-AU" dirty="0"/>
          </a:p>
        </p:txBody>
      </p:sp>
      <p:sp>
        <p:nvSpPr>
          <p:cNvPr id="28" name="Text Placeholder 14">
            <a:extLst>
              <a:ext uri="{FF2B5EF4-FFF2-40B4-BE49-F238E27FC236}">
                <a16:creationId xmlns:a16="http://schemas.microsoft.com/office/drawing/2014/main" id="{B63A3128-4CA8-48D5-B82E-7EDA918D7F3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403999" y="5373386"/>
            <a:ext cx="3384000" cy="240219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lang="en-US" sz="1600" b="1" dirty="0">
                <a:solidFill>
                  <a:schemeClr val="accent1"/>
                </a:solidFill>
              </a:defRPr>
            </a:lvl1pPr>
            <a:lvl2pPr marL="171450" indent="-171450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180612" indent="0">
              <a:buClrTx/>
              <a:buFont typeface="Arial" panose="020B0604020202020204" pitchFamily="34" charset="0"/>
              <a:buNone/>
              <a:defRPr/>
            </a:lvl3pPr>
          </a:lstStyle>
          <a:p>
            <a:pPr lvl="0"/>
            <a:r>
              <a:rPr lang="en-US" dirty="0"/>
              <a:t>[Bullet Heading]</a:t>
            </a:r>
          </a:p>
        </p:txBody>
      </p:sp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AB7F5300-022A-4183-A132-AA8EB6534A61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4403999" y="5647524"/>
            <a:ext cx="3384000" cy="6480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lang="en-US" sz="1600" dirty="0"/>
            </a:lvl1pPr>
            <a:lvl2pPr marL="171450" indent="-171450" algn="ctr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sz="1600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0" name="Picture Placeholder 8">
            <a:extLst>
              <a:ext uri="{FF2B5EF4-FFF2-40B4-BE49-F238E27FC236}">
                <a16:creationId xmlns:a16="http://schemas.microsoft.com/office/drawing/2014/main" id="{CE2DF1AF-9EAD-40B3-B73C-07649220BF03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9063158" y="4077341"/>
            <a:ext cx="1439897" cy="1199578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 dirty="0"/>
              <a:t>Click icon to insert icon</a:t>
            </a:r>
          </a:p>
          <a:p>
            <a:endParaRPr lang="en-AU" dirty="0"/>
          </a:p>
        </p:txBody>
      </p:sp>
      <p:sp>
        <p:nvSpPr>
          <p:cNvPr id="31" name="Text Placeholder 14">
            <a:extLst>
              <a:ext uri="{FF2B5EF4-FFF2-40B4-BE49-F238E27FC236}">
                <a16:creationId xmlns:a16="http://schemas.microsoft.com/office/drawing/2014/main" id="{40CD5A08-CA4F-41B8-A1B0-488A6EC44817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091106" y="5373485"/>
            <a:ext cx="3384000" cy="240219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lang="en-US" sz="1600" b="1" dirty="0">
                <a:solidFill>
                  <a:schemeClr val="accent1"/>
                </a:solidFill>
              </a:defRPr>
            </a:lvl1pPr>
            <a:lvl2pPr marL="171450" indent="-171450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180612" indent="0">
              <a:buClrTx/>
              <a:buFont typeface="Arial" panose="020B0604020202020204" pitchFamily="34" charset="0"/>
              <a:buNone/>
              <a:defRPr/>
            </a:lvl3pPr>
          </a:lstStyle>
          <a:p>
            <a:pPr lvl="0"/>
            <a:r>
              <a:rPr lang="en-US" dirty="0"/>
              <a:t>[Bullet Heading]</a:t>
            </a:r>
          </a:p>
        </p:txBody>
      </p:sp>
      <p:sp>
        <p:nvSpPr>
          <p:cNvPr id="32" name="Text Placeholder 14">
            <a:extLst>
              <a:ext uri="{FF2B5EF4-FFF2-40B4-BE49-F238E27FC236}">
                <a16:creationId xmlns:a16="http://schemas.microsoft.com/office/drawing/2014/main" id="{B722C2B9-2C83-4877-A90D-0CA01537B08C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8091106" y="5647623"/>
            <a:ext cx="3384000" cy="6480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lang="en-US" sz="1600" dirty="0"/>
            </a:lvl1pPr>
            <a:lvl2pPr marL="171450" indent="-171450" algn="ctr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sz="1600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FF019EB-FA99-486B-BA02-92BE76012990}"/>
              </a:ext>
            </a:extLst>
          </p:cNvPr>
          <p:cNvSpPr/>
          <p:nvPr userDrawn="1"/>
        </p:nvSpPr>
        <p:spPr bwMode="invGray"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F1882F53-3639-4FFE-AFD1-5428267B6B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3D2A4C4A-3642-4CE3-8FB6-AFE5A9CA8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C7AECD-2D0A-4301-9CB8-B765D71F0B6B}"/>
              </a:ext>
            </a:extLst>
          </p:cNvPr>
          <p:cNvSpPr>
            <a:spLocks noGrp="1"/>
          </p:cNvSpPr>
          <p:nvPr>
            <p:ph type="dt" sz="half" idx="38"/>
          </p:nvPr>
        </p:nvSpPr>
        <p:spPr bwMode="white"/>
        <p:txBody>
          <a:bodyPr/>
          <a:lstStyle/>
          <a:p>
            <a:r>
              <a:rPr lang="en-US" dirty="0"/>
              <a:t>[Entity Name]</a:t>
            </a:r>
            <a:endParaRPr lang="en-AU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E82035B-DC9A-432B-8519-2243ECF2A4F3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r>
              <a:rPr lang="en-AU"/>
              <a:t>[Presentation Title] | [Date]</a:t>
            </a:r>
            <a:endParaRPr lang="en-A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8EC4C1B-640F-47AB-A0DF-816F2F8FB16E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07283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14">
            <a:extLst>
              <a:ext uri="{FF2B5EF4-FFF2-40B4-BE49-F238E27FC236}">
                <a16:creationId xmlns:a16="http://schemas.microsoft.com/office/drawing/2014/main" id="{C9748A61-6439-491A-9457-33A20862D25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9170" y="1917008"/>
            <a:ext cx="1584308" cy="1584000"/>
          </a:xfrm>
          <a:prstGeom prst="rect">
            <a:avLst/>
          </a:prstGeom>
          <a:solidFill>
            <a:schemeClr val="accent1"/>
          </a:solidFill>
        </p:spPr>
        <p:txBody>
          <a:bodyPr lIns="72000" tIns="72000" rIns="72000" bIns="72000" anchor="ctr">
            <a:normAutofit/>
          </a:bodyPr>
          <a:lstStyle>
            <a:lvl1pPr algn="ctr">
              <a:lnSpc>
                <a:spcPct val="100000"/>
              </a:lnSpc>
              <a:defRPr lang="en-US" sz="2800" b="1" dirty="0">
                <a:solidFill>
                  <a:schemeClr val="bg1"/>
                </a:solidFill>
              </a:defRPr>
            </a:lvl1pPr>
            <a:lvl2pPr marL="171450" indent="-171450" algn="ctr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 dirty="0"/>
              <a:t>[00]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1089730-A73F-422F-BD54-BF23888B1D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95326" y="3861048"/>
            <a:ext cx="2351996" cy="240219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lang="en-US" sz="1600" b="1" dirty="0">
                <a:solidFill>
                  <a:schemeClr val="accent1"/>
                </a:solidFill>
              </a:defRPr>
            </a:lvl1pPr>
            <a:lvl2pPr marL="171450" indent="-171450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180612" indent="0">
              <a:buClrTx/>
              <a:buFont typeface="Arial" panose="020B0604020202020204" pitchFamily="34" charset="0"/>
              <a:buNone/>
              <a:defRPr/>
            </a:lvl3pPr>
          </a:lstStyle>
          <a:p>
            <a:pPr lvl="0"/>
            <a:r>
              <a:rPr lang="en-US" dirty="0"/>
              <a:t>[Bullet Heading]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9BA9F9C4-C84A-43FB-A465-E020A9EB63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95326" y="4135186"/>
            <a:ext cx="2351996" cy="1516648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lang="en-US" sz="1600" dirty="0"/>
            </a:lvl1pPr>
            <a:lvl2pPr marL="171450" indent="-171450" algn="ctr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sz="1600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0BBC08AD-280F-4174-A0CE-490AAFB979A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#[Hashtag text]</a:t>
            </a:r>
          </a:p>
        </p:txBody>
      </p:sp>
      <p:sp>
        <p:nvSpPr>
          <p:cNvPr id="36" name="Text Placeholder 14">
            <a:extLst>
              <a:ext uri="{FF2B5EF4-FFF2-40B4-BE49-F238E27FC236}">
                <a16:creationId xmlns:a16="http://schemas.microsoft.com/office/drawing/2014/main" id="{C17937B0-FDCD-421A-9652-36A59CE227A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932120" y="1917008"/>
            <a:ext cx="1584308" cy="1584000"/>
          </a:xfrm>
          <a:prstGeom prst="rect">
            <a:avLst/>
          </a:prstGeom>
          <a:solidFill>
            <a:srgbClr val="962A8B"/>
          </a:solidFill>
        </p:spPr>
        <p:txBody>
          <a:bodyPr lIns="72000" tIns="72000" rIns="72000" bIns="72000" anchor="ctr">
            <a:normAutofit/>
          </a:bodyPr>
          <a:lstStyle>
            <a:lvl1pPr algn="ctr">
              <a:lnSpc>
                <a:spcPct val="100000"/>
              </a:lnSpc>
              <a:defRPr lang="en-US" sz="2800" b="1" dirty="0">
                <a:solidFill>
                  <a:schemeClr val="bg1"/>
                </a:solidFill>
              </a:defRPr>
            </a:lvl1pPr>
            <a:lvl2pPr marL="171450" indent="-171450" algn="ctr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 dirty="0"/>
              <a:t>[00]</a:t>
            </a:r>
          </a:p>
        </p:txBody>
      </p:sp>
      <p:sp>
        <p:nvSpPr>
          <p:cNvPr id="37" name="Text Placeholder 14">
            <a:extLst>
              <a:ext uri="{FF2B5EF4-FFF2-40B4-BE49-F238E27FC236}">
                <a16:creationId xmlns:a16="http://schemas.microsoft.com/office/drawing/2014/main" id="{7AB4A338-5CDA-4742-A7F5-F49D6BE9AD4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548276" y="3861048"/>
            <a:ext cx="2351996" cy="240219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lang="en-US" sz="1600" b="1" dirty="0">
                <a:solidFill>
                  <a:schemeClr val="accent1"/>
                </a:solidFill>
              </a:defRPr>
            </a:lvl1pPr>
            <a:lvl2pPr marL="171450" indent="-171450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180612" indent="0">
              <a:buClrTx/>
              <a:buFont typeface="Arial" panose="020B0604020202020204" pitchFamily="34" charset="0"/>
              <a:buNone/>
              <a:defRPr/>
            </a:lvl3pPr>
          </a:lstStyle>
          <a:p>
            <a:pPr lvl="0"/>
            <a:r>
              <a:rPr lang="en-US" dirty="0"/>
              <a:t>[Bullet Heading]</a:t>
            </a:r>
          </a:p>
        </p:txBody>
      </p:sp>
      <p:sp>
        <p:nvSpPr>
          <p:cNvPr id="38" name="Text Placeholder 14">
            <a:extLst>
              <a:ext uri="{FF2B5EF4-FFF2-40B4-BE49-F238E27FC236}">
                <a16:creationId xmlns:a16="http://schemas.microsoft.com/office/drawing/2014/main" id="{9452123C-C6A2-4D45-AF62-5B6E775B6C90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548276" y="4135186"/>
            <a:ext cx="2351996" cy="1516648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lang="en-US" sz="1600" dirty="0"/>
            </a:lvl1pPr>
            <a:lvl2pPr marL="171450" indent="-171450" algn="ctr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sz="1600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9" name="Text Placeholder 14">
            <a:extLst>
              <a:ext uri="{FF2B5EF4-FFF2-40B4-BE49-F238E27FC236}">
                <a16:creationId xmlns:a16="http://schemas.microsoft.com/office/drawing/2014/main" id="{3DCBEBCB-7877-4BC1-BA6D-4E809F947A5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686160" y="1917008"/>
            <a:ext cx="1584308" cy="1584000"/>
          </a:xfrm>
          <a:prstGeom prst="rect">
            <a:avLst/>
          </a:prstGeom>
          <a:solidFill>
            <a:srgbClr val="999490"/>
          </a:solidFill>
        </p:spPr>
        <p:txBody>
          <a:bodyPr lIns="72000" tIns="72000" rIns="72000" bIns="72000" anchor="ctr">
            <a:normAutofit/>
          </a:bodyPr>
          <a:lstStyle>
            <a:lvl1pPr algn="ctr">
              <a:lnSpc>
                <a:spcPct val="100000"/>
              </a:lnSpc>
              <a:defRPr lang="en-US" sz="2800" b="1" dirty="0">
                <a:solidFill>
                  <a:schemeClr val="bg1"/>
                </a:solidFill>
              </a:defRPr>
            </a:lvl1pPr>
            <a:lvl2pPr marL="171450" indent="-171450" algn="ctr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 dirty="0"/>
              <a:t>[00]</a:t>
            </a:r>
          </a:p>
        </p:txBody>
      </p:sp>
      <p:sp>
        <p:nvSpPr>
          <p:cNvPr id="40" name="Text Placeholder 14">
            <a:extLst>
              <a:ext uri="{FF2B5EF4-FFF2-40B4-BE49-F238E27FC236}">
                <a16:creationId xmlns:a16="http://schemas.microsoft.com/office/drawing/2014/main" id="{2FE7559D-9529-40D4-8025-F2B8ED38A99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302316" y="3861048"/>
            <a:ext cx="2351996" cy="240219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lang="en-US" sz="1600" b="1" dirty="0">
                <a:solidFill>
                  <a:schemeClr val="accent1"/>
                </a:solidFill>
              </a:defRPr>
            </a:lvl1pPr>
            <a:lvl2pPr marL="171450" indent="-171450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180612" indent="0">
              <a:buClrTx/>
              <a:buFont typeface="Arial" panose="020B0604020202020204" pitchFamily="34" charset="0"/>
              <a:buNone/>
              <a:defRPr/>
            </a:lvl3pPr>
          </a:lstStyle>
          <a:p>
            <a:pPr lvl="0"/>
            <a:r>
              <a:rPr lang="en-US" dirty="0"/>
              <a:t>[Bullet Heading]</a:t>
            </a:r>
          </a:p>
        </p:txBody>
      </p:sp>
      <p:sp>
        <p:nvSpPr>
          <p:cNvPr id="41" name="Text Placeholder 14">
            <a:extLst>
              <a:ext uri="{FF2B5EF4-FFF2-40B4-BE49-F238E27FC236}">
                <a16:creationId xmlns:a16="http://schemas.microsoft.com/office/drawing/2014/main" id="{2382D6B5-B43B-46F1-B879-42FA4CCBD202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302316" y="4135186"/>
            <a:ext cx="2351996" cy="1516648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lang="en-US" sz="1600" dirty="0"/>
            </a:lvl1pPr>
            <a:lvl2pPr marL="171450" indent="-171450" algn="ctr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sz="1600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2" name="Text Placeholder 14">
            <a:extLst>
              <a:ext uri="{FF2B5EF4-FFF2-40B4-BE49-F238E27FC236}">
                <a16:creationId xmlns:a16="http://schemas.microsoft.com/office/drawing/2014/main" id="{791F1A27-3497-4ECD-AAAC-804B3DF8F9F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514768" y="1917008"/>
            <a:ext cx="1584308" cy="1584000"/>
          </a:xfrm>
          <a:prstGeom prst="rect">
            <a:avLst/>
          </a:prstGeom>
          <a:solidFill>
            <a:srgbClr val="D7D1CC"/>
          </a:solidFill>
        </p:spPr>
        <p:txBody>
          <a:bodyPr lIns="72000" tIns="72000" rIns="72000" bIns="72000" anchor="ctr">
            <a:normAutofit/>
          </a:bodyPr>
          <a:lstStyle>
            <a:lvl1pPr algn="ctr">
              <a:lnSpc>
                <a:spcPct val="100000"/>
              </a:lnSpc>
              <a:defRPr lang="en-US" sz="2800" b="1" dirty="0">
                <a:solidFill>
                  <a:schemeClr val="bg1"/>
                </a:solidFill>
              </a:defRPr>
            </a:lvl1pPr>
            <a:lvl2pPr marL="171450" indent="-171450" algn="ctr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 dirty="0"/>
              <a:t>[00]</a:t>
            </a:r>
          </a:p>
        </p:txBody>
      </p:sp>
      <p:sp>
        <p:nvSpPr>
          <p:cNvPr id="43" name="Text Placeholder 14">
            <a:extLst>
              <a:ext uri="{FF2B5EF4-FFF2-40B4-BE49-F238E27FC236}">
                <a16:creationId xmlns:a16="http://schemas.microsoft.com/office/drawing/2014/main" id="{E0498A31-1633-4E6B-8EAE-AF4FDE6233F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130924" y="3861048"/>
            <a:ext cx="2351996" cy="240219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lang="en-US" sz="1600" b="1" dirty="0">
                <a:solidFill>
                  <a:schemeClr val="accent1"/>
                </a:solidFill>
              </a:defRPr>
            </a:lvl1pPr>
            <a:lvl2pPr marL="171450" indent="-171450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180612" indent="0">
              <a:buClrTx/>
              <a:buFont typeface="Arial" panose="020B0604020202020204" pitchFamily="34" charset="0"/>
              <a:buNone/>
              <a:defRPr/>
            </a:lvl3pPr>
          </a:lstStyle>
          <a:p>
            <a:pPr lvl="0"/>
            <a:r>
              <a:rPr lang="en-US" dirty="0"/>
              <a:t>[Bullet Heading]</a:t>
            </a:r>
          </a:p>
        </p:txBody>
      </p:sp>
      <p:sp>
        <p:nvSpPr>
          <p:cNvPr id="44" name="Text Placeholder 14">
            <a:extLst>
              <a:ext uri="{FF2B5EF4-FFF2-40B4-BE49-F238E27FC236}">
                <a16:creationId xmlns:a16="http://schemas.microsoft.com/office/drawing/2014/main" id="{9A54FCE6-6684-449A-86E0-142437219426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9130924" y="4135186"/>
            <a:ext cx="2351996" cy="1516648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lang="en-US" sz="1600" dirty="0"/>
            </a:lvl1pPr>
            <a:lvl2pPr marL="171450" indent="-171450" algn="ctr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sz="1600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95140AB-DCE2-4DB2-81B5-60470D8E34C0}"/>
              </a:ext>
            </a:extLst>
          </p:cNvPr>
          <p:cNvSpPr/>
          <p:nvPr userDrawn="1"/>
        </p:nvSpPr>
        <p:spPr bwMode="invGray"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3BF142C-8B85-4BCA-8B54-67CC7F92FF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FC67645D-435A-4DA4-9CBA-77E7F4B50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E88FC7-59B6-4EA9-ABA6-E3BB2E23FF81}"/>
              </a:ext>
            </a:extLst>
          </p:cNvPr>
          <p:cNvSpPr>
            <a:spLocks noGrp="1"/>
          </p:cNvSpPr>
          <p:nvPr>
            <p:ph type="dt" sz="half" idx="39"/>
          </p:nvPr>
        </p:nvSpPr>
        <p:spPr bwMode="white"/>
        <p:txBody>
          <a:bodyPr/>
          <a:lstStyle/>
          <a:p>
            <a:r>
              <a:rPr lang="en-US" dirty="0"/>
              <a:t>[Entity Name]</a:t>
            </a:r>
            <a:endParaRPr lang="en-AU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9CEE3C6-C898-476B-873B-DAEEB357A992}"/>
              </a:ext>
            </a:extLst>
          </p:cNvPr>
          <p:cNvSpPr>
            <a:spLocks noGrp="1"/>
          </p:cNvSpPr>
          <p:nvPr>
            <p:ph type="ftr" sz="quarter" idx="40"/>
          </p:nvPr>
        </p:nvSpPr>
        <p:spPr/>
        <p:txBody>
          <a:bodyPr/>
          <a:lstStyle/>
          <a:p>
            <a:r>
              <a:rPr lang="en-AU"/>
              <a:t>[Presentation Title] | [Date]</a:t>
            </a:r>
            <a:endParaRPr lang="en-A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CEACAED-B859-46A5-951B-270C91500FC6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67467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Dark Purple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0BF09EC-4B00-4B1E-B06B-0D0F89DA05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2" y="1700213"/>
            <a:ext cx="5400673" cy="4608515"/>
          </a:xfrm>
          <a:prstGeom prst="rect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17F97712-4CC3-452D-A157-BEE84E80571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5326" y="1700213"/>
            <a:ext cx="5197808" cy="460851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spcAft>
                <a:spcPts val="600"/>
              </a:spcAft>
              <a:defRPr lang="en-US" dirty="0"/>
            </a:lvl5pPr>
            <a:lvl6pPr>
              <a:defRPr lang="en-AU" dirty="0"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F5F6752E-685A-46CF-8D29-A5D4E0013D2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#[Hashtag text]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D1DFD8-8A09-48BC-87A4-4F57F6D6FE1B}"/>
              </a:ext>
            </a:extLst>
          </p:cNvPr>
          <p:cNvSpPr/>
          <p:nvPr userDrawn="1"/>
        </p:nvSpPr>
        <p:spPr bwMode="invGray"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76C9786-9794-4BE5-BBFE-4B339825F2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9EE0658-31AB-4AA9-B241-6C41D88C97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to edit Master title style</a:t>
            </a:r>
            <a:endParaRPr lang="en-AU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9AFECAB-12EA-4AAC-BBB9-72070BF5947B}"/>
              </a:ext>
            </a:extLst>
          </p:cNvPr>
          <p:cNvSpPr>
            <a:spLocks noGrp="1"/>
          </p:cNvSpPr>
          <p:nvPr>
            <p:ph type="dt" sz="half" idx="18"/>
          </p:nvPr>
        </p:nvSpPr>
        <p:spPr bwMode="white"/>
        <p:txBody>
          <a:bodyPr/>
          <a:lstStyle/>
          <a:p>
            <a:r>
              <a:rPr lang="en-US" dirty="0"/>
              <a:t>[Entity Name]</a:t>
            </a:r>
            <a:endParaRPr lang="en-AU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EE6526-1DB9-4ECD-86C1-1BB926D7D9FA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AU"/>
              <a:t>[Presentation Title] | [Date]</a:t>
            </a:r>
            <a:endParaRPr lang="en-AU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B640CA88-D0CE-4C3C-BA4A-CB5E62584F1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82755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Purple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0BF09EC-4B00-4B1E-B06B-0D0F89DA05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2" y="1700212"/>
            <a:ext cx="5400673" cy="4608513"/>
          </a:xfrm>
          <a:prstGeom prst="rect">
            <a:avLst/>
          </a:prstGeom>
          <a:solidFill>
            <a:srgbClr val="962A8B"/>
          </a:solidFill>
        </p:spPr>
        <p:txBody>
          <a:bodyPr anchor="ctr">
            <a:normAutofit/>
          </a:bodyPr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1500BB1C-3C6B-46AF-8AA4-A4BA72712C8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4800" y="1700212"/>
            <a:ext cx="5209113" cy="4608516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AU" dirty="0"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574EA24-97F9-47A1-937E-B8E4F5327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B11690AC-7C51-47ED-9DD6-4A98D2E79BB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#[Hashtag text]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CACF9F-55D3-4152-BDFF-84674C07B2BE}"/>
              </a:ext>
            </a:extLst>
          </p:cNvPr>
          <p:cNvSpPr/>
          <p:nvPr userDrawn="1"/>
        </p:nvSpPr>
        <p:spPr bwMode="invGray"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574170D-AC78-463A-B8E0-8E87954EAB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EBA455-94D3-4DB8-AAFA-811D610E138C}"/>
              </a:ext>
            </a:extLst>
          </p:cNvPr>
          <p:cNvSpPr>
            <a:spLocks noGrp="1"/>
          </p:cNvSpPr>
          <p:nvPr>
            <p:ph type="dt" sz="half" idx="20"/>
          </p:nvPr>
        </p:nvSpPr>
        <p:spPr bwMode="white"/>
        <p:txBody>
          <a:bodyPr/>
          <a:lstStyle/>
          <a:p>
            <a:r>
              <a:rPr lang="en-US" dirty="0"/>
              <a:t>[Entity Name]</a:t>
            </a:r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DAA7FD-BD90-42A7-ADCE-A909D39619C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AU"/>
              <a:t>[Presentation Title] | [Date]</a:t>
            </a: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1DB814-0723-41E1-87CA-20F94C28B05E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31637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Neutral 1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0BF09EC-4B00-4B1E-B06B-0D0F89DA05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3" y="1700213"/>
            <a:ext cx="5400672" cy="4608515"/>
          </a:xfrm>
          <a:prstGeom prst="rect">
            <a:avLst/>
          </a:prstGeom>
          <a:solidFill>
            <a:srgbClr val="D7D1CC"/>
          </a:solidFill>
        </p:spPr>
        <p:txBody>
          <a:bodyPr anchor="ctr">
            <a:normAutofit/>
          </a:bodyPr>
          <a:lstStyle>
            <a:lvl1pPr algn="ctr"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643BCE34-49B7-4BA0-8263-6432C37E47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4800" y="1700213"/>
            <a:ext cx="5209113" cy="460851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AU" dirty="0"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045A20B-3961-4824-8B5F-429563405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DB36345A-6B2C-4967-909A-6BAA4D16DED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#[Hashtag text]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DA7A291-5EAC-486D-928E-F46ED8B55AD0}"/>
              </a:ext>
            </a:extLst>
          </p:cNvPr>
          <p:cNvSpPr/>
          <p:nvPr userDrawn="1"/>
        </p:nvSpPr>
        <p:spPr bwMode="invGray"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D6EAF7D-7C9B-4789-AC1C-A7AF349D1D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7E5C78F-E1DA-41DF-B969-597539E60F5D}"/>
              </a:ext>
            </a:extLst>
          </p:cNvPr>
          <p:cNvSpPr>
            <a:spLocks noGrp="1"/>
          </p:cNvSpPr>
          <p:nvPr>
            <p:ph type="dt" sz="half" idx="18"/>
          </p:nvPr>
        </p:nvSpPr>
        <p:spPr bwMode="white"/>
        <p:txBody>
          <a:bodyPr/>
          <a:lstStyle/>
          <a:p>
            <a:r>
              <a:rPr lang="en-US" dirty="0"/>
              <a:t>[Entity Name]</a:t>
            </a:r>
            <a:endParaRPr lang="en-AU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E8DCA5-91C8-4DF9-B37E-735B2EA5D36B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AU"/>
              <a:t>[Presentation Title] | [Date]</a:t>
            </a:r>
            <a:endParaRPr lang="en-AU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BFFC83A9-C0D2-49A3-AC00-E1A4A64271B0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27487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Neutral 2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0BF09EC-4B00-4B1E-B06B-0D0F89DA05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2" y="1700213"/>
            <a:ext cx="5400673" cy="4608512"/>
          </a:xfrm>
          <a:prstGeom prst="rect">
            <a:avLst/>
          </a:prstGeom>
          <a:solidFill>
            <a:srgbClr val="999490"/>
          </a:solidFill>
        </p:spPr>
        <p:txBody>
          <a:bodyPr anchor="ctr">
            <a:normAutofit/>
          </a:bodyPr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00D8A284-12F0-43E7-820E-1E72AC40E17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4800" y="1700212"/>
            <a:ext cx="5209113" cy="460851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AU" dirty="0"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3255835-9B81-4FE6-A19A-BDEACE6D5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FE5F36F7-9D4E-4EA5-882E-DEDD94B59C3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#[Hashtag text]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3000394-8C62-4535-AFCB-49065079CFAF}"/>
              </a:ext>
            </a:extLst>
          </p:cNvPr>
          <p:cNvSpPr/>
          <p:nvPr userDrawn="1"/>
        </p:nvSpPr>
        <p:spPr bwMode="invGray"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9739123-EB1E-4E5F-B70D-F7DEE2CEE7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C8F0C86-E17F-4FB6-93F4-7CD03DCBD834}"/>
              </a:ext>
            </a:extLst>
          </p:cNvPr>
          <p:cNvSpPr>
            <a:spLocks noGrp="1"/>
          </p:cNvSpPr>
          <p:nvPr>
            <p:ph type="dt" sz="half" idx="18"/>
          </p:nvPr>
        </p:nvSpPr>
        <p:spPr bwMode="white"/>
        <p:txBody>
          <a:bodyPr/>
          <a:lstStyle/>
          <a:p>
            <a:r>
              <a:rPr lang="en-US" dirty="0"/>
              <a:t>[Entity Name]</a:t>
            </a:r>
            <a:endParaRPr lang="en-AU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DA6B27-3249-4E2E-BD52-822F0E96F786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AU"/>
              <a:t>[Presentation Title] | [Date]</a:t>
            </a:r>
            <a:endParaRPr lang="en-AU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28ACE60-DF21-472F-8FF6-A086BB2C114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38311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ull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EA75515C-08B2-490C-B8D9-273E0B4B79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12127" y="1700213"/>
            <a:ext cx="3384548" cy="4615710"/>
          </a:xfrm>
          <a:prstGeom prst="rect">
            <a:avLst/>
          </a:prstGeom>
          <a:solidFill>
            <a:schemeClr val="accent1"/>
          </a:solidFill>
        </p:spPr>
        <p:txBody>
          <a:bodyPr lIns="180000" tIns="108000" rIns="180000" bIns="180000" anchor="t">
            <a:normAutofit/>
          </a:bodyPr>
          <a:lstStyle>
            <a:lvl1pPr marL="285750" indent="-285750" algn="l">
              <a:buClr>
                <a:schemeClr val="bg1"/>
              </a:buClr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AU" dirty="0"/>
              <a:t>[Enter text – You can change the colour of this placeholder under the ‘Shape fill’ menu]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DA12390-A044-4D48-96A4-00A2D51D9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60070F8D-A181-4941-8E6E-89B3B6A120E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#[Hashtag text]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5A8D97C9-2BD4-40D2-8A9C-5D0FDC041E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95328" y="1700213"/>
            <a:ext cx="3384548" cy="4615710"/>
          </a:xfrm>
          <a:prstGeom prst="rect">
            <a:avLst/>
          </a:prstGeom>
          <a:solidFill>
            <a:srgbClr val="962A8B"/>
          </a:solidFill>
        </p:spPr>
        <p:txBody>
          <a:bodyPr lIns="180000" tIns="108000" rIns="180000" bIns="180000" anchor="t">
            <a:normAutofit/>
          </a:bodyPr>
          <a:lstStyle>
            <a:lvl1pPr marL="285750" indent="-285750" algn="l">
              <a:buClr>
                <a:schemeClr val="bg1"/>
              </a:buClr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AU" dirty="0"/>
              <a:t>[Enter text – You can change the colour of this placeholder under the ‘Shape fill’ menu]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2409A6CC-1C55-4870-8E22-205BA52568D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87255" y="1692905"/>
            <a:ext cx="3384548" cy="4615710"/>
          </a:xfrm>
          <a:prstGeom prst="rect">
            <a:avLst/>
          </a:prstGeom>
          <a:solidFill>
            <a:srgbClr val="999490"/>
          </a:solidFill>
        </p:spPr>
        <p:txBody>
          <a:bodyPr lIns="180000" tIns="108000" rIns="180000" bIns="180000" anchor="t">
            <a:normAutofit/>
          </a:bodyPr>
          <a:lstStyle>
            <a:lvl1pPr marL="285750" indent="-285750" algn="l">
              <a:buClr>
                <a:schemeClr val="bg1"/>
              </a:buClr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AU" dirty="0"/>
              <a:t>[Enter text – You can change the colour of this placeholder under the ‘Shape fill’ menu]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E1AC039-02E7-49D5-B557-F29BDF128A9E}"/>
              </a:ext>
            </a:extLst>
          </p:cNvPr>
          <p:cNvSpPr/>
          <p:nvPr userDrawn="1"/>
        </p:nvSpPr>
        <p:spPr bwMode="invGray"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AE48569-D32E-4698-B1DF-F6D3A1B423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118496-7854-4AD0-8A2D-922EA1AA164D}"/>
              </a:ext>
            </a:extLst>
          </p:cNvPr>
          <p:cNvSpPr>
            <a:spLocks noGrp="1"/>
          </p:cNvSpPr>
          <p:nvPr>
            <p:ph type="dt" sz="half" idx="22"/>
          </p:nvPr>
        </p:nvSpPr>
        <p:spPr bwMode="white"/>
        <p:txBody>
          <a:bodyPr/>
          <a:lstStyle/>
          <a:p>
            <a:r>
              <a:rPr lang="en-US" dirty="0"/>
              <a:t>[Entity Name]</a:t>
            </a:r>
            <a:endParaRPr lang="en-AU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B490FF1-595C-4C0F-8493-0452D9413FEC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AU"/>
              <a:t>[Presentation Title] | [Date]</a:t>
            </a:r>
            <a:endParaRPr lang="en-A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91171E7-B6F7-4135-91FD-8404DE6A1A00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06724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-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06D0029-C709-49E4-ADBE-DE71FBF91E1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94800" y="3593712"/>
            <a:ext cx="5198533" cy="2715015"/>
          </a:xfrm>
          <a:prstGeom prst="rect">
            <a:avLst/>
          </a:prstGeom>
        </p:spPr>
        <p:txBody>
          <a:bodyPr/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 smtClean="0"/>
            </a:lvl5pPr>
            <a:lvl6pPr>
              <a:defRPr lang="en-AU" dirty="0"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842AA681-0A5C-4843-AFF7-8900ED2A6D68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288618" y="2024810"/>
            <a:ext cx="5198400" cy="242789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C1A5F930-F83B-4616-AC17-D7231CE87421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288619" y="4602158"/>
            <a:ext cx="5198533" cy="1700191"/>
          </a:xfrm>
          <a:prstGeom prst="rect">
            <a:avLst/>
          </a:prstGeom>
        </p:spPr>
        <p:txBody>
          <a:bodyPr/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AU" dirty="0"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ABFF14A-9BDE-42F0-AA14-E13CCFE3E4F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94800" y="1700808"/>
            <a:ext cx="5198532" cy="17434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11">
            <a:extLst>
              <a:ext uri="{FF2B5EF4-FFF2-40B4-BE49-F238E27FC236}">
                <a16:creationId xmlns:a16="http://schemas.microsoft.com/office/drawing/2014/main" id="{47FC4A52-417F-4863-97DD-E656EA43AC92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288619" y="1700809"/>
            <a:ext cx="5198533" cy="324000"/>
          </a:xfrm>
          <a:prstGeom prst="rect">
            <a:avLst/>
          </a:prstGeom>
        </p:spPr>
        <p:txBody>
          <a:bodyPr>
            <a:normAutofit/>
          </a:bodyPr>
          <a:lstStyle>
            <a:lvl5pPr>
              <a:defRPr lang="en-AU" sz="2000" b="1" dirty="0"/>
            </a:lvl5pPr>
          </a:lstStyle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A696586-6988-4D6B-BE2D-2C0EDF447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14229EC4-696A-4791-8EB0-396DF61F7A2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#[Hashtag text]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B3B4A2E-6294-4DC9-8779-3231A7E9B5C2}"/>
              </a:ext>
            </a:extLst>
          </p:cNvPr>
          <p:cNvSpPr/>
          <p:nvPr userDrawn="1"/>
        </p:nvSpPr>
        <p:spPr bwMode="invGray"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BCAB502-16F2-4A19-97A1-C081D22659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F506F8-588F-4C50-8AA3-03099347931D}"/>
              </a:ext>
            </a:extLst>
          </p:cNvPr>
          <p:cNvSpPr>
            <a:spLocks noGrp="1"/>
          </p:cNvSpPr>
          <p:nvPr>
            <p:ph type="dt" sz="half" idx="24"/>
          </p:nvPr>
        </p:nvSpPr>
        <p:spPr bwMode="white"/>
        <p:txBody>
          <a:bodyPr/>
          <a:lstStyle/>
          <a:p>
            <a:r>
              <a:rPr lang="en-US" dirty="0"/>
              <a:t>[Entity Name]</a:t>
            </a:r>
            <a:endParaRPr lang="en-AU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C400A7-6A57-42A4-9CC7-26ED632D030D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r>
              <a:rPr lang="en-AU"/>
              <a:t>[Presentation Title] | [Date]</a:t>
            </a:r>
            <a:endParaRPr lang="en-AU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D824B6-391C-442D-8A27-0B268DB3667B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05746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-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1680838C-6DDD-4367-8C7B-8D49AA3A036A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286500" y="2677684"/>
            <a:ext cx="5219998" cy="161541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AU" dirty="0"/>
              <a:t> </a:t>
            </a:r>
          </a:p>
        </p:txBody>
      </p:sp>
      <p:sp>
        <p:nvSpPr>
          <p:cNvPr id="20" name="Content Placeholder 18">
            <a:extLst>
              <a:ext uri="{FF2B5EF4-FFF2-40B4-BE49-F238E27FC236}">
                <a16:creationId xmlns:a16="http://schemas.microsoft.com/office/drawing/2014/main" id="{8C9CC71C-D628-4B8C-8AB1-D318B0D686CF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6286500" y="4694142"/>
            <a:ext cx="5219996" cy="161517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47EF0A71-527C-4177-BD73-0A32F4F3B7C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86500" y="2279659"/>
            <a:ext cx="5222136" cy="324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1200" b="1">
                <a:solidFill>
                  <a:schemeClr val="accent1"/>
                </a:solidFill>
              </a:defRPr>
            </a:lvl1pPr>
            <a:lvl6pPr>
              <a:defRPr b="0"/>
            </a:lvl6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FFFB469D-AB37-445A-8C5C-9EDAC47CC60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86500" y="4401144"/>
            <a:ext cx="5222136" cy="324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1200" b="1">
                <a:solidFill>
                  <a:schemeClr val="accent1"/>
                </a:solidFill>
              </a:defRPr>
            </a:lvl1pPr>
            <a:lvl6pPr>
              <a:defRPr b="0"/>
            </a:lvl6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92F6810-4203-426A-BA3F-12E853FD972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94800" y="2279196"/>
            <a:ext cx="5183717" cy="2013899"/>
          </a:xfrm>
        </p:spPr>
        <p:txBody>
          <a:bodyPr/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AU" dirty="0"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5608E6E7-0CC5-4C1B-8095-7EA4A3FE80A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94800" y="4401144"/>
            <a:ext cx="5183717" cy="1908176"/>
          </a:xfrm>
        </p:spPr>
        <p:txBody>
          <a:bodyPr/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AU" dirty="0"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AE219F9-19D4-45A2-9D79-6847ED38E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688F5021-D4C3-4888-A4D5-06E996CC213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#[Hashtag text]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01F3FBD-B2FA-4ECC-94B3-AE0A46E7AD40}"/>
              </a:ext>
            </a:extLst>
          </p:cNvPr>
          <p:cNvSpPr/>
          <p:nvPr userDrawn="1"/>
        </p:nvSpPr>
        <p:spPr bwMode="invGray"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9D1DA3F-F774-45EB-B6E3-EB3EBFC56B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9483DB6-35E8-41E9-930B-445C4EFE7A7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95325" y="1700808"/>
            <a:ext cx="10801350" cy="504825"/>
          </a:xfrm>
        </p:spPr>
        <p:txBody>
          <a:bodyPr>
            <a:normAutofit/>
          </a:bodyPr>
          <a:lstStyle>
            <a:lvl1pPr>
              <a:defRPr sz="2000" b="1">
                <a:solidFill>
                  <a:schemeClr val="accent1"/>
                </a:solidFill>
              </a:defRPr>
            </a:lvl1pPr>
            <a:lvl2pPr marL="612" indent="0">
              <a:buNone/>
              <a:defRPr/>
            </a:lvl2pPr>
          </a:lstStyle>
          <a:p>
            <a:pPr lvl="0"/>
            <a:r>
              <a:rPr lang="en-US" dirty="0"/>
              <a:t>[Subtitle]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9382FB-62F4-4C2A-91A5-943967894D42}"/>
              </a:ext>
            </a:extLst>
          </p:cNvPr>
          <p:cNvSpPr>
            <a:spLocks noGrp="1"/>
          </p:cNvSpPr>
          <p:nvPr>
            <p:ph type="dt" sz="half" idx="32"/>
          </p:nvPr>
        </p:nvSpPr>
        <p:spPr bwMode="white"/>
        <p:txBody>
          <a:bodyPr/>
          <a:lstStyle/>
          <a:p>
            <a:r>
              <a:rPr lang="en-US" dirty="0"/>
              <a:t>[Entity Name]</a:t>
            </a:r>
            <a:endParaRPr lang="en-A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0807C1-4AC5-41D4-9F66-2FFE2C9FCBEE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r>
              <a:rPr lang="en-AU"/>
              <a:t>[Presentation Title] | [Date]</a:t>
            </a:r>
            <a:endParaRPr lang="en-A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B1CA24C-277F-4699-AACD-0CE7FA333A21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17214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9EE8B-9737-4CD0-834C-9321616FE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3A7132BB-77E6-4CDB-BD22-890A94E0307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#[Hashtag text]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47FA311-E5C8-49FB-A70D-B5D69EF896F4}"/>
              </a:ext>
            </a:extLst>
          </p:cNvPr>
          <p:cNvSpPr/>
          <p:nvPr userDrawn="1"/>
        </p:nvSpPr>
        <p:spPr bwMode="invGray"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77DAC2F-25B2-40B2-B3C3-AEDF3893C1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83B7EB-0921-47FC-BB02-41C5175DD7EB}"/>
              </a:ext>
            </a:extLst>
          </p:cNvPr>
          <p:cNvSpPr>
            <a:spLocks noGrp="1"/>
          </p:cNvSpPr>
          <p:nvPr>
            <p:ph type="dt" sz="half" idx="16"/>
          </p:nvPr>
        </p:nvSpPr>
        <p:spPr bwMode="white"/>
        <p:txBody>
          <a:bodyPr/>
          <a:lstStyle/>
          <a:p>
            <a:r>
              <a:rPr lang="en-US" dirty="0"/>
              <a:t>[Entity Name]</a:t>
            </a:r>
            <a:endParaRPr lang="en-A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07EFFC-A8F6-46B6-82DB-6FB3399678B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AU"/>
              <a:t>[Presentation Title] | [Date]</a:t>
            </a:r>
            <a:endParaRPr lang="en-AU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1037509-88E8-46BB-B6E5-FC65A58ADE6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39643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Brande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9933EA7-FE92-4C6D-8733-61E671888999}"/>
              </a:ext>
            </a:extLst>
          </p:cNvPr>
          <p:cNvSpPr/>
          <p:nvPr userDrawn="1"/>
        </p:nvSpPr>
        <p:spPr bwMode="white">
          <a:xfrm>
            <a:off x="2" y="-27384"/>
            <a:ext cx="12191999" cy="1008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A50E81-A697-4D2A-9C73-3BBE321DFC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42155"/>
          <a:stretch/>
        </p:blipFill>
        <p:spPr>
          <a:xfrm>
            <a:off x="10271272" y="152896"/>
            <a:ext cx="1237347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2926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DBD1DEA-6C0B-48CD-8886-623BD6330C76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white">
          <a:xfrm>
            <a:off x="694800" y="1082188"/>
            <a:ext cx="10744005" cy="720081"/>
          </a:xfrm>
        </p:spPr>
        <p:txBody>
          <a:bodyPr anchor="b">
            <a:noAutofit/>
          </a:bodyPr>
          <a:lstStyle>
            <a:lvl1pPr>
              <a:lnSpc>
                <a:spcPts val="5040"/>
              </a:lnSpc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694800" y="1876346"/>
            <a:ext cx="3254263" cy="83257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text styles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0758AADB-42F9-44FF-A436-0031B6B2680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white">
          <a:xfrm>
            <a:off x="1087509" y="2852939"/>
            <a:ext cx="3418763" cy="2028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1500"/>
              </a:lnSpc>
              <a:spcAft>
                <a:spcPts val="0"/>
              </a:spcAft>
              <a:buNone/>
              <a:defRPr sz="9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9EB3BAB6-8B24-4F70-BDDC-75B91A4FB1D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white">
          <a:xfrm>
            <a:off x="1087509" y="3125021"/>
            <a:ext cx="3418763" cy="2028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1500"/>
              </a:lnSpc>
              <a:spcAft>
                <a:spcPts val="0"/>
              </a:spcAft>
              <a:buNone/>
              <a:defRPr sz="9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Right Triangle 3">
            <a:extLst>
              <a:ext uri="{FF2B5EF4-FFF2-40B4-BE49-F238E27FC236}">
                <a16:creationId xmlns:a16="http://schemas.microsoft.com/office/drawing/2014/main" id="{98BF4DE5-D126-4077-BBC8-5F3A09BC0E5C}"/>
              </a:ext>
            </a:extLst>
          </p:cNvPr>
          <p:cNvSpPr/>
          <p:nvPr userDrawn="1"/>
        </p:nvSpPr>
        <p:spPr bwMode="white">
          <a:xfrm>
            <a:off x="1" y="4076700"/>
            <a:ext cx="2555875" cy="2781300"/>
          </a:xfrm>
          <a:custGeom>
            <a:avLst/>
            <a:gdLst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55875" h="2781300">
                <a:moveTo>
                  <a:pt x="0" y="2781300"/>
                </a:moveTo>
                <a:lnTo>
                  <a:pt x="0" y="0"/>
                </a:lnTo>
                <a:cubicBezTo>
                  <a:pt x="158687" y="1674158"/>
                  <a:pt x="1584388" y="2511611"/>
                  <a:pt x="2555875" y="2781300"/>
                </a:cubicBezTo>
                <a:lnTo>
                  <a:pt x="0" y="27813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800"/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B8A2EB93-6CF0-469A-B44D-3B50AF0CEE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white">
          <a:xfrm>
            <a:off x="1087509" y="3415094"/>
            <a:ext cx="3418763" cy="2028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1500"/>
              </a:lnSpc>
              <a:spcAft>
                <a:spcPts val="0"/>
              </a:spcAft>
              <a:buNone/>
              <a:defRPr sz="9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81CEC2A5-BF8B-405F-BFB8-A7AC93A346C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white">
          <a:xfrm>
            <a:off x="1087509" y="3687176"/>
            <a:ext cx="3418763" cy="2028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1500"/>
              </a:lnSpc>
              <a:spcAft>
                <a:spcPts val="0"/>
              </a:spcAft>
              <a:buNone/>
              <a:defRPr sz="9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191147DD-03AA-4BA3-AFAA-F070EDBA94F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white">
          <a:xfrm>
            <a:off x="1087509" y="3957493"/>
            <a:ext cx="3418763" cy="2028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1500"/>
              </a:lnSpc>
              <a:spcAft>
                <a:spcPts val="0"/>
              </a:spcAft>
              <a:buNone/>
              <a:defRPr sz="9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Graphic 1">
            <a:extLst>
              <a:ext uri="{FF2B5EF4-FFF2-40B4-BE49-F238E27FC236}">
                <a16:creationId xmlns:a16="http://schemas.microsoft.com/office/drawing/2014/main" id="{6B4A31B5-8366-4D72-B33B-C4528CEC8D4B}"/>
              </a:ext>
            </a:extLst>
          </p:cNvPr>
          <p:cNvSpPr/>
          <p:nvPr userDrawn="1"/>
        </p:nvSpPr>
        <p:spPr bwMode="white">
          <a:xfrm>
            <a:off x="9912424" y="5571759"/>
            <a:ext cx="2279576" cy="1286241"/>
          </a:xfrm>
          <a:custGeom>
            <a:avLst/>
            <a:gdLst>
              <a:gd name="connsiteX0" fmla="*/ 1704499 w 1704975"/>
              <a:gd name="connsiteY0" fmla="*/ 961382 h 962025"/>
              <a:gd name="connsiteX1" fmla="*/ 1172051 w 1704975"/>
              <a:gd name="connsiteY1" fmla="*/ 803267 h 962025"/>
              <a:gd name="connsiteX2" fmla="*/ 589121 w 1704975"/>
              <a:gd name="connsiteY2" fmla="*/ 611815 h 962025"/>
              <a:gd name="connsiteX3" fmla="*/ 7144 w 1704975"/>
              <a:gd name="connsiteY3" fmla="*/ 768977 h 962025"/>
              <a:gd name="connsiteX4" fmla="*/ 764381 w 1704975"/>
              <a:gd name="connsiteY4" fmla="*/ 128897 h 962025"/>
              <a:gd name="connsiteX5" fmla="*/ 1614011 w 1704975"/>
              <a:gd name="connsiteY5" fmla="*/ 72700 h 962025"/>
              <a:gd name="connsiteX6" fmla="*/ 1705451 w 1704975"/>
              <a:gd name="connsiteY6" fmla="*/ 104132 h 962025"/>
              <a:gd name="connsiteX7" fmla="*/ 1704499 w 1704975"/>
              <a:gd name="connsiteY7" fmla="*/ 961382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04975" h="962025">
                <a:moveTo>
                  <a:pt x="1704499" y="961382"/>
                </a:moveTo>
                <a:cubicBezTo>
                  <a:pt x="1523524" y="935665"/>
                  <a:pt x="1348264" y="859465"/>
                  <a:pt x="1172051" y="803267"/>
                </a:cubicBezTo>
                <a:cubicBezTo>
                  <a:pt x="976789" y="741355"/>
                  <a:pt x="788194" y="654677"/>
                  <a:pt x="589121" y="611815"/>
                </a:cubicBezTo>
                <a:cubicBezTo>
                  <a:pt x="301466" y="550855"/>
                  <a:pt x="224314" y="585145"/>
                  <a:pt x="7144" y="768977"/>
                </a:cubicBezTo>
                <a:cubicBezTo>
                  <a:pt x="50006" y="717542"/>
                  <a:pt x="525304" y="253675"/>
                  <a:pt x="764381" y="128897"/>
                </a:cubicBezTo>
                <a:cubicBezTo>
                  <a:pt x="1040606" y="-14930"/>
                  <a:pt x="1321594" y="-28265"/>
                  <a:pt x="1614011" y="72700"/>
                </a:cubicBezTo>
                <a:cubicBezTo>
                  <a:pt x="1644491" y="83177"/>
                  <a:pt x="1674971" y="93655"/>
                  <a:pt x="1705451" y="104132"/>
                </a:cubicBezTo>
                <a:lnTo>
                  <a:pt x="1704499" y="961382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864D713-B046-4FE6-BDD7-EE4264F7C4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5325" y="207631"/>
            <a:ext cx="3204000" cy="472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523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ED9BE05-DABC-48CC-9999-1581840BE656}"/>
              </a:ext>
            </a:extLst>
          </p:cNvPr>
          <p:cNvSpPr/>
          <p:nvPr userDrawn="1"/>
        </p:nvSpPr>
        <p:spPr bwMode="invGray">
          <a:xfrm>
            <a:off x="0" y="0"/>
            <a:ext cx="12192000" cy="9288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F3CE2D37-876C-4C8F-A6C5-0AB063A0B4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4800" y="1876346"/>
            <a:ext cx="3254263" cy="83257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36F77BFB-AD63-495E-A4EA-EE2AFB4F9E5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87509" y="2852939"/>
            <a:ext cx="3418763" cy="2028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1500"/>
              </a:lnSpc>
              <a:spcAft>
                <a:spcPts val="0"/>
              </a:spcAft>
              <a:buNone/>
              <a:defRPr sz="95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9A941B40-7380-40DF-ADBB-0A6ED4F172F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87509" y="3125021"/>
            <a:ext cx="3418763" cy="2028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1500"/>
              </a:lnSpc>
              <a:spcAft>
                <a:spcPts val="0"/>
              </a:spcAft>
              <a:buNone/>
              <a:defRPr sz="95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402E3968-432E-4834-8F0D-CD2BC42D2E0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87509" y="3415094"/>
            <a:ext cx="3418763" cy="2028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1500"/>
              </a:lnSpc>
              <a:spcAft>
                <a:spcPts val="0"/>
              </a:spcAft>
              <a:buNone/>
              <a:defRPr sz="95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F9F5A590-B6A3-42B3-8477-542088A3B03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7509" y="3687176"/>
            <a:ext cx="3418763" cy="2028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1500"/>
              </a:lnSpc>
              <a:spcAft>
                <a:spcPts val="0"/>
              </a:spcAft>
              <a:buNone/>
              <a:defRPr sz="95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Text Placeholder 6">
            <a:extLst>
              <a:ext uri="{FF2B5EF4-FFF2-40B4-BE49-F238E27FC236}">
                <a16:creationId xmlns:a16="http://schemas.microsoft.com/office/drawing/2014/main" id="{C84FAE95-A058-4EFD-92C1-90CCC284BFC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509" y="3957493"/>
            <a:ext cx="3418763" cy="2028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1500"/>
              </a:lnSpc>
              <a:spcAft>
                <a:spcPts val="0"/>
              </a:spcAft>
              <a:buNone/>
              <a:defRPr sz="95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E88B10E-2ED8-4B6E-92E8-70B077E3A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800" y="1082188"/>
            <a:ext cx="5209113" cy="720081"/>
          </a:xfrm>
        </p:spPr>
        <p:txBody>
          <a:bodyPr anchor="b">
            <a:noAutofit/>
          </a:bodyPr>
          <a:lstStyle>
            <a:lvl1pPr>
              <a:lnSpc>
                <a:spcPts val="5040"/>
              </a:lnSpc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3ECBBC4F-ECF3-4E50-963A-BDB169C5146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092454" y="923051"/>
            <a:ext cx="6101952" cy="5934795"/>
          </a:xfrm>
          <a:custGeom>
            <a:avLst/>
            <a:gdLst>
              <a:gd name="connsiteX0" fmla="*/ 0 w 5187576"/>
              <a:gd name="connsiteY0" fmla="*/ 0 h 5919694"/>
              <a:gd name="connsiteX1" fmla="*/ 5187576 w 5187576"/>
              <a:gd name="connsiteY1" fmla="*/ 0 h 5919694"/>
              <a:gd name="connsiteX2" fmla="*/ 5187576 w 5187576"/>
              <a:gd name="connsiteY2" fmla="*/ 5919694 h 5919694"/>
              <a:gd name="connsiteX3" fmla="*/ 0 w 5187576"/>
              <a:gd name="connsiteY3" fmla="*/ 5919694 h 5919694"/>
              <a:gd name="connsiteX4" fmla="*/ 0 w 5187576"/>
              <a:gd name="connsiteY4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5977 w 5193553"/>
              <a:gd name="connsiteY3" fmla="*/ 5919694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5977 w 5193553"/>
              <a:gd name="connsiteY4" fmla="*/ 5919694 h 5919694"/>
              <a:gd name="connsiteX5" fmla="*/ 0 w 5193553"/>
              <a:gd name="connsiteY5" fmla="*/ 3609788 h 5919694"/>
              <a:gd name="connsiteX6" fmla="*/ 5977 w 5193553"/>
              <a:gd name="connsiteY6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5977 w 5193553"/>
              <a:gd name="connsiteY4" fmla="*/ 5919694 h 5919694"/>
              <a:gd name="connsiteX5" fmla="*/ 0 w 5193553"/>
              <a:gd name="connsiteY5" fmla="*/ 3609788 h 5919694"/>
              <a:gd name="connsiteX6" fmla="*/ 5977 w 5193553"/>
              <a:gd name="connsiteY6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687921 w 5193555"/>
              <a:gd name="connsiteY3" fmla="*/ 5101592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537903 w 5193555"/>
              <a:gd name="connsiteY3" fmla="*/ 5916707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537901 w 5193553"/>
              <a:gd name="connsiteY3" fmla="*/ 5916707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537901 w 5193553"/>
              <a:gd name="connsiteY3" fmla="*/ 5916707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16692 w 5204268"/>
              <a:gd name="connsiteY0" fmla="*/ 0 h 5919694"/>
              <a:gd name="connsiteX1" fmla="*/ 5204268 w 5204268"/>
              <a:gd name="connsiteY1" fmla="*/ 0 h 5919694"/>
              <a:gd name="connsiteX2" fmla="*/ 5204268 w 5204268"/>
              <a:gd name="connsiteY2" fmla="*/ 5919694 h 5919694"/>
              <a:gd name="connsiteX3" fmla="*/ 2548616 w 5204268"/>
              <a:gd name="connsiteY3" fmla="*/ 5916707 h 5919694"/>
              <a:gd name="connsiteX4" fmla="*/ 0 w 5204268"/>
              <a:gd name="connsiteY4" fmla="*/ 3438185 h 5919694"/>
              <a:gd name="connsiteX5" fmla="*/ 16692 w 5204268"/>
              <a:gd name="connsiteY5" fmla="*/ 0 h 5919694"/>
              <a:gd name="connsiteX0" fmla="*/ 16692 w 5204268"/>
              <a:gd name="connsiteY0" fmla="*/ 0 h 5919694"/>
              <a:gd name="connsiteX1" fmla="*/ 5204268 w 5204268"/>
              <a:gd name="connsiteY1" fmla="*/ 0 h 5919694"/>
              <a:gd name="connsiteX2" fmla="*/ 5204268 w 5204268"/>
              <a:gd name="connsiteY2" fmla="*/ 5919694 h 5919694"/>
              <a:gd name="connsiteX3" fmla="*/ 2548616 w 5204268"/>
              <a:gd name="connsiteY3" fmla="*/ 5916707 h 5919694"/>
              <a:gd name="connsiteX4" fmla="*/ 0 w 5204268"/>
              <a:gd name="connsiteY4" fmla="*/ 3438185 h 5919694"/>
              <a:gd name="connsiteX5" fmla="*/ 16692 w 5204268"/>
              <a:gd name="connsiteY5" fmla="*/ 0 h 5919694"/>
              <a:gd name="connsiteX0" fmla="*/ 112 w 5187688"/>
              <a:gd name="connsiteY0" fmla="*/ 0 h 5919694"/>
              <a:gd name="connsiteX1" fmla="*/ 5187688 w 5187688"/>
              <a:gd name="connsiteY1" fmla="*/ 0 h 5919694"/>
              <a:gd name="connsiteX2" fmla="*/ 5187688 w 5187688"/>
              <a:gd name="connsiteY2" fmla="*/ 5919694 h 5919694"/>
              <a:gd name="connsiteX3" fmla="*/ 2532036 w 5187688"/>
              <a:gd name="connsiteY3" fmla="*/ 5916707 h 5919694"/>
              <a:gd name="connsiteX4" fmla="*/ 21520 w 5187688"/>
              <a:gd name="connsiteY4" fmla="*/ 3298360 h 5919694"/>
              <a:gd name="connsiteX5" fmla="*/ 112 w 5187688"/>
              <a:gd name="connsiteY5" fmla="*/ 0 h 5919694"/>
              <a:gd name="connsiteX0" fmla="*/ 2405 w 5189981"/>
              <a:gd name="connsiteY0" fmla="*/ 0 h 5919694"/>
              <a:gd name="connsiteX1" fmla="*/ 5189981 w 5189981"/>
              <a:gd name="connsiteY1" fmla="*/ 0 h 5919694"/>
              <a:gd name="connsiteX2" fmla="*/ 5189981 w 5189981"/>
              <a:gd name="connsiteY2" fmla="*/ 5919694 h 5919694"/>
              <a:gd name="connsiteX3" fmla="*/ 2534329 w 5189981"/>
              <a:gd name="connsiteY3" fmla="*/ 5916707 h 5919694"/>
              <a:gd name="connsiteX4" fmla="*/ 0 w 5189981"/>
              <a:gd name="connsiteY4" fmla="*/ 3164891 h 5919694"/>
              <a:gd name="connsiteX5" fmla="*/ 2405 w 5189981"/>
              <a:gd name="connsiteY5" fmla="*/ 0 h 5919694"/>
              <a:gd name="connsiteX0" fmla="*/ 2532 w 5190108"/>
              <a:gd name="connsiteY0" fmla="*/ 0 h 5919694"/>
              <a:gd name="connsiteX1" fmla="*/ 5190108 w 5190108"/>
              <a:gd name="connsiteY1" fmla="*/ 0 h 5919694"/>
              <a:gd name="connsiteX2" fmla="*/ 5190108 w 5190108"/>
              <a:gd name="connsiteY2" fmla="*/ 5919694 h 5919694"/>
              <a:gd name="connsiteX3" fmla="*/ 2534456 w 5190108"/>
              <a:gd name="connsiteY3" fmla="*/ 5916707 h 5919694"/>
              <a:gd name="connsiteX4" fmla="*/ 127 w 5190108"/>
              <a:gd name="connsiteY4" fmla="*/ 3164891 h 5919694"/>
              <a:gd name="connsiteX5" fmla="*/ 2532 w 5190108"/>
              <a:gd name="connsiteY5" fmla="*/ 0 h 5919694"/>
              <a:gd name="connsiteX0" fmla="*/ 2464 w 5190040"/>
              <a:gd name="connsiteY0" fmla="*/ 0 h 5919694"/>
              <a:gd name="connsiteX1" fmla="*/ 5190040 w 5190040"/>
              <a:gd name="connsiteY1" fmla="*/ 0 h 5919694"/>
              <a:gd name="connsiteX2" fmla="*/ 5190040 w 5190040"/>
              <a:gd name="connsiteY2" fmla="*/ 5919694 h 5919694"/>
              <a:gd name="connsiteX3" fmla="*/ 2534388 w 5190040"/>
              <a:gd name="connsiteY3" fmla="*/ 5916707 h 5919694"/>
              <a:gd name="connsiteX4" fmla="*/ 59 w 5190040"/>
              <a:gd name="connsiteY4" fmla="*/ 3164891 h 5919694"/>
              <a:gd name="connsiteX5" fmla="*/ 2464 w 5190040"/>
              <a:gd name="connsiteY5" fmla="*/ 0 h 5919694"/>
              <a:gd name="connsiteX0" fmla="*/ 2512 w 5190088"/>
              <a:gd name="connsiteY0" fmla="*/ 0 h 5919694"/>
              <a:gd name="connsiteX1" fmla="*/ 5190088 w 5190088"/>
              <a:gd name="connsiteY1" fmla="*/ 0 h 5919694"/>
              <a:gd name="connsiteX2" fmla="*/ 5190088 w 5190088"/>
              <a:gd name="connsiteY2" fmla="*/ 5919694 h 5919694"/>
              <a:gd name="connsiteX3" fmla="*/ 2534436 w 5190088"/>
              <a:gd name="connsiteY3" fmla="*/ 5916707 h 5919694"/>
              <a:gd name="connsiteX4" fmla="*/ 107 w 5190088"/>
              <a:gd name="connsiteY4" fmla="*/ 3164891 h 5919694"/>
              <a:gd name="connsiteX5" fmla="*/ 2512 w 5190088"/>
              <a:gd name="connsiteY5" fmla="*/ 0 h 5919694"/>
              <a:gd name="connsiteX0" fmla="*/ 2406 w 5189982"/>
              <a:gd name="connsiteY0" fmla="*/ 0 h 5919694"/>
              <a:gd name="connsiteX1" fmla="*/ 5189982 w 5189982"/>
              <a:gd name="connsiteY1" fmla="*/ 0 h 5919694"/>
              <a:gd name="connsiteX2" fmla="*/ 5189982 w 5189982"/>
              <a:gd name="connsiteY2" fmla="*/ 5919694 h 5919694"/>
              <a:gd name="connsiteX3" fmla="*/ 2534330 w 5189982"/>
              <a:gd name="connsiteY3" fmla="*/ 5916707 h 5919694"/>
              <a:gd name="connsiteX4" fmla="*/ 1 w 5189982"/>
              <a:gd name="connsiteY4" fmla="*/ 3164891 h 5919694"/>
              <a:gd name="connsiteX5" fmla="*/ 2406 w 5189982"/>
              <a:gd name="connsiteY5" fmla="*/ 0 h 5919694"/>
              <a:gd name="connsiteX0" fmla="*/ 216 w 5198678"/>
              <a:gd name="connsiteY0" fmla="*/ 333321 h 5919694"/>
              <a:gd name="connsiteX1" fmla="*/ 5198678 w 5198678"/>
              <a:gd name="connsiteY1" fmla="*/ 0 h 5919694"/>
              <a:gd name="connsiteX2" fmla="*/ 5198678 w 5198678"/>
              <a:gd name="connsiteY2" fmla="*/ 5919694 h 5919694"/>
              <a:gd name="connsiteX3" fmla="*/ 2543026 w 5198678"/>
              <a:gd name="connsiteY3" fmla="*/ 5916707 h 5919694"/>
              <a:gd name="connsiteX4" fmla="*/ 8697 w 5198678"/>
              <a:gd name="connsiteY4" fmla="*/ 3164891 h 5919694"/>
              <a:gd name="connsiteX5" fmla="*/ 216 w 5198678"/>
              <a:gd name="connsiteY5" fmla="*/ 333321 h 5919694"/>
              <a:gd name="connsiteX0" fmla="*/ 216 w 5198678"/>
              <a:gd name="connsiteY0" fmla="*/ 0 h 5586373"/>
              <a:gd name="connsiteX1" fmla="*/ 5198678 w 5198678"/>
              <a:gd name="connsiteY1" fmla="*/ 28985 h 5586373"/>
              <a:gd name="connsiteX2" fmla="*/ 5198678 w 5198678"/>
              <a:gd name="connsiteY2" fmla="*/ 5586373 h 5586373"/>
              <a:gd name="connsiteX3" fmla="*/ 2543026 w 5198678"/>
              <a:gd name="connsiteY3" fmla="*/ 5583386 h 5586373"/>
              <a:gd name="connsiteX4" fmla="*/ 8697 w 5198678"/>
              <a:gd name="connsiteY4" fmla="*/ 2831570 h 5586373"/>
              <a:gd name="connsiteX5" fmla="*/ 216 w 5198678"/>
              <a:gd name="connsiteY5" fmla="*/ 0 h 5586373"/>
              <a:gd name="connsiteX0" fmla="*/ 216 w 5198678"/>
              <a:gd name="connsiteY0" fmla="*/ 0 h 5571881"/>
              <a:gd name="connsiteX1" fmla="*/ 5198678 w 5198678"/>
              <a:gd name="connsiteY1" fmla="*/ 14493 h 5571881"/>
              <a:gd name="connsiteX2" fmla="*/ 5198678 w 5198678"/>
              <a:gd name="connsiteY2" fmla="*/ 5571881 h 5571881"/>
              <a:gd name="connsiteX3" fmla="*/ 2543026 w 5198678"/>
              <a:gd name="connsiteY3" fmla="*/ 5568894 h 5571881"/>
              <a:gd name="connsiteX4" fmla="*/ 8697 w 5198678"/>
              <a:gd name="connsiteY4" fmla="*/ 2817078 h 5571881"/>
              <a:gd name="connsiteX5" fmla="*/ 216 w 5198678"/>
              <a:gd name="connsiteY5" fmla="*/ 0 h 5571881"/>
              <a:gd name="connsiteX0" fmla="*/ 216 w 5198678"/>
              <a:gd name="connsiteY0" fmla="*/ 15941 h 5587822"/>
              <a:gd name="connsiteX1" fmla="*/ 5198678 w 5198678"/>
              <a:gd name="connsiteY1" fmla="*/ 0 h 5587822"/>
              <a:gd name="connsiteX2" fmla="*/ 5198678 w 5198678"/>
              <a:gd name="connsiteY2" fmla="*/ 5587822 h 5587822"/>
              <a:gd name="connsiteX3" fmla="*/ 2543026 w 5198678"/>
              <a:gd name="connsiteY3" fmla="*/ 5584835 h 5587822"/>
              <a:gd name="connsiteX4" fmla="*/ 8697 w 5198678"/>
              <a:gd name="connsiteY4" fmla="*/ 2833019 h 5587822"/>
              <a:gd name="connsiteX5" fmla="*/ 216 w 5198678"/>
              <a:gd name="connsiteY5" fmla="*/ 15941 h 5587822"/>
              <a:gd name="connsiteX0" fmla="*/ 216 w 5198678"/>
              <a:gd name="connsiteY0" fmla="*/ 629 h 5587822"/>
              <a:gd name="connsiteX1" fmla="*/ 5198678 w 5198678"/>
              <a:gd name="connsiteY1" fmla="*/ 0 h 5587822"/>
              <a:gd name="connsiteX2" fmla="*/ 5198678 w 5198678"/>
              <a:gd name="connsiteY2" fmla="*/ 5587822 h 5587822"/>
              <a:gd name="connsiteX3" fmla="*/ 2543026 w 5198678"/>
              <a:gd name="connsiteY3" fmla="*/ 5584835 h 5587822"/>
              <a:gd name="connsiteX4" fmla="*/ 8697 w 5198678"/>
              <a:gd name="connsiteY4" fmla="*/ 2833019 h 5587822"/>
              <a:gd name="connsiteX5" fmla="*/ 216 w 5198678"/>
              <a:gd name="connsiteY5" fmla="*/ 629 h 5587822"/>
              <a:gd name="connsiteX0" fmla="*/ 454 w 5198916"/>
              <a:gd name="connsiteY0" fmla="*/ 629 h 5587822"/>
              <a:gd name="connsiteX1" fmla="*/ 5198916 w 5198916"/>
              <a:gd name="connsiteY1" fmla="*/ 0 h 5587822"/>
              <a:gd name="connsiteX2" fmla="*/ 5198916 w 5198916"/>
              <a:gd name="connsiteY2" fmla="*/ 5587822 h 5587822"/>
              <a:gd name="connsiteX3" fmla="*/ 2543264 w 5198916"/>
              <a:gd name="connsiteY3" fmla="*/ 5584835 h 5587822"/>
              <a:gd name="connsiteX4" fmla="*/ 1791 w 5198916"/>
              <a:gd name="connsiteY4" fmla="*/ 3144946 h 5587822"/>
              <a:gd name="connsiteX5" fmla="*/ 454 w 5198916"/>
              <a:gd name="connsiteY5" fmla="*/ 629 h 5587822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4083303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4089175"/>
              <a:gd name="connsiteY0" fmla="*/ 629 h 5595711"/>
              <a:gd name="connsiteX1" fmla="*/ 4083303 w 4089175"/>
              <a:gd name="connsiteY1" fmla="*/ 0 h 5595711"/>
              <a:gd name="connsiteX2" fmla="*/ 4089175 w 4089175"/>
              <a:gd name="connsiteY2" fmla="*/ 5595711 h 5595711"/>
              <a:gd name="connsiteX3" fmla="*/ 1718207 w 4089175"/>
              <a:gd name="connsiteY3" fmla="*/ 5593381 h 5595711"/>
              <a:gd name="connsiteX4" fmla="*/ 1791 w 4089175"/>
              <a:gd name="connsiteY4" fmla="*/ 3144946 h 5595711"/>
              <a:gd name="connsiteX5" fmla="*/ 454 w 4089175"/>
              <a:gd name="connsiteY5" fmla="*/ 629 h 5595711"/>
              <a:gd name="connsiteX0" fmla="*/ 454 w 4083340"/>
              <a:gd name="connsiteY0" fmla="*/ 629 h 5593381"/>
              <a:gd name="connsiteX1" fmla="*/ 4083303 w 4083340"/>
              <a:gd name="connsiteY1" fmla="*/ 0 h 5593381"/>
              <a:gd name="connsiteX2" fmla="*/ 4012844 w 4083340"/>
              <a:gd name="connsiteY2" fmla="*/ 5591438 h 5593381"/>
              <a:gd name="connsiteX3" fmla="*/ 1718207 w 4083340"/>
              <a:gd name="connsiteY3" fmla="*/ 5593381 h 5593381"/>
              <a:gd name="connsiteX4" fmla="*/ 1791 w 4083340"/>
              <a:gd name="connsiteY4" fmla="*/ 3144946 h 5593381"/>
              <a:gd name="connsiteX5" fmla="*/ 454 w 4083340"/>
              <a:gd name="connsiteY5" fmla="*/ 629 h 5593381"/>
              <a:gd name="connsiteX0" fmla="*/ 454 w 4083459"/>
              <a:gd name="connsiteY0" fmla="*/ 629 h 5593381"/>
              <a:gd name="connsiteX1" fmla="*/ 4083303 w 4083459"/>
              <a:gd name="connsiteY1" fmla="*/ 0 h 5593381"/>
              <a:gd name="connsiteX2" fmla="*/ 4070093 w 4083459"/>
              <a:gd name="connsiteY2" fmla="*/ 5591439 h 5593381"/>
              <a:gd name="connsiteX3" fmla="*/ 1718207 w 4083459"/>
              <a:gd name="connsiteY3" fmla="*/ 5593381 h 5593381"/>
              <a:gd name="connsiteX4" fmla="*/ 1791 w 4083459"/>
              <a:gd name="connsiteY4" fmla="*/ 3144946 h 5593381"/>
              <a:gd name="connsiteX5" fmla="*/ 454 w 4083459"/>
              <a:gd name="connsiteY5" fmla="*/ 629 h 5593381"/>
              <a:gd name="connsiteX0" fmla="*/ 454 w 4071095"/>
              <a:gd name="connsiteY0" fmla="*/ 0 h 5592752"/>
              <a:gd name="connsiteX1" fmla="*/ 4070582 w 4071095"/>
              <a:gd name="connsiteY1" fmla="*/ 3644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3644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10030 h 5602782"/>
              <a:gd name="connsiteX1" fmla="*/ 4070582 w 4071095"/>
              <a:gd name="connsiteY1" fmla="*/ 0 h 5602782"/>
              <a:gd name="connsiteX2" fmla="*/ 4070093 w 4071095"/>
              <a:gd name="connsiteY2" fmla="*/ 5600840 h 5602782"/>
              <a:gd name="connsiteX3" fmla="*/ 1718207 w 4071095"/>
              <a:gd name="connsiteY3" fmla="*/ 5602782 h 5602782"/>
              <a:gd name="connsiteX4" fmla="*/ 1791 w 4071095"/>
              <a:gd name="connsiteY4" fmla="*/ 3154347 h 5602782"/>
              <a:gd name="connsiteX5" fmla="*/ 454 w 4071095"/>
              <a:gd name="connsiteY5" fmla="*/ 10030 h 5602782"/>
              <a:gd name="connsiteX0" fmla="*/ 454 w 4070093"/>
              <a:gd name="connsiteY0" fmla="*/ 0 h 5592752"/>
              <a:gd name="connsiteX1" fmla="*/ 3943363 w 4070093"/>
              <a:gd name="connsiteY1" fmla="*/ 324970 h 5592752"/>
              <a:gd name="connsiteX2" fmla="*/ 4070093 w 4070093"/>
              <a:gd name="connsiteY2" fmla="*/ 5590810 h 5592752"/>
              <a:gd name="connsiteX3" fmla="*/ 1718207 w 4070093"/>
              <a:gd name="connsiteY3" fmla="*/ 5592752 h 5592752"/>
              <a:gd name="connsiteX4" fmla="*/ 1791 w 4070093"/>
              <a:gd name="connsiteY4" fmla="*/ 3144317 h 5592752"/>
              <a:gd name="connsiteX5" fmla="*/ 454 w 4070093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3644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3644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10480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51501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10030 h 5602782"/>
              <a:gd name="connsiteX1" fmla="*/ 4070582 w 4071095"/>
              <a:gd name="connsiteY1" fmla="*/ 0 h 5602782"/>
              <a:gd name="connsiteX2" fmla="*/ 4070093 w 4071095"/>
              <a:gd name="connsiteY2" fmla="*/ 5600840 h 5602782"/>
              <a:gd name="connsiteX3" fmla="*/ 1718207 w 4071095"/>
              <a:gd name="connsiteY3" fmla="*/ 5602782 h 5602782"/>
              <a:gd name="connsiteX4" fmla="*/ 1791 w 4071095"/>
              <a:gd name="connsiteY4" fmla="*/ 3154347 h 5602782"/>
              <a:gd name="connsiteX5" fmla="*/ 454 w 4071095"/>
              <a:gd name="connsiteY5" fmla="*/ 10030 h 5602782"/>
              <a:gd name="connsiteX0" fmla="*/ 14049 w 4069424"/>
              <a:gd name="connsiteY0" fmla="*/ 174112 h 5602782"/>
              <a:gd name="connsiteX1" fmla="*/ 4068911 w 4069424"/>
              <a:gd name="connsiteY1" fmla="*/ 0 h 5602782"/>
              <a:gd name="connsiteX2" fmla="*/ 4068422 w 4069424"/>
              <a:gd name="connsiteY2" fmla="*/ 5600840 h 5602782"/>
              <a:gd name="connsiteX3" fmla="*/ 1716536 w 4069424"/>
              <a:gd name="connsiteY3" fmla="*/ 5602782 h 5602782"/>
              <a:gd name="connsiteX4" fmla="*/ 120 w 4069424"/>
              <a:gd name="connsiteY4" fmla="*/ 3154347 h 5602782"/>
              <a:gd name="connsiteX5" fmla="*/ 14049 w 4069424"/>
              <a:gd name="connsiteY5" fmla="*/ 174112 h 5602782"/>
              <a:gd name="connsiteX0" fmla="*/ 454 w 4071095"/>
              <a:gd name="connsiteY0" fmla="*/ 10030 h 5602782"/>
              <a:gd name="connsiteX1" fmla="*/ 4070582 w 4071095"/>
              <a:gd name="connsiteY1" fmla="*/ 0 h 5602782"/>
              <a:gd name="connsiteX2" fmla="*/ 4070093 w 4071095"/>
              <a:gd name="connsiteY2" fmla="*/ 5600840 h 5602782"/>
              <a:gd name="connsiteX3" fmla="*/ 1718207 w 4071095"/>
              <a:gd name="connsiteY3" fmla="*/ 5602782 h 5602782"/>
              <a:gd name="connsiteX4" fmla="*/ 1791 w 4071095"/>
              <a:gd name="connsiteY4" fmla="*/ 3154347 h 5602782"/>
              <a:gd name="connsiteX5" fmla="*/ 454 w 4071095"/>
              <a:gd name="connsiteY5" fmla="*/ 10030 h 5602782"/>
              <a:gd name="connsiteX0" fmla="*/ 454 w 4070093"/>
              <a:gd name="connsiteY0" fmla="*/ 0 h 5592752"/>
              <a:gd name="connsiteX1" fmla="*/ 4065493 w 4070093"/>
              <a:gd name="connsiteY1" fmla="*/ 51501 h 5592752"/>
              <a:gd name="connsiteX2" fmla="*/ 4070093 w 4070093"/>
              <a:gd name="connsiteY2" fmla="*/ 5590810 h 5592752"/>
              <a:gd name="connsiteX3" fmla="*/ 1718207 w 4070093"/>
              <a:gd name="connsiteY3" fmla="*/ 5592752 h 5592752"/>
              <a:gd name="connsiteX4" fmla="*/ 1791 w 4070093"/>
              <a:gd name="connsiteY4" fmla="*/ 3144317 h 5592752"/>
              <a:gd name="connsiteX5" fmla="*/ 454 w 4070093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3644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9341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4333 h 5597085"/>
              <a:gd name="connsiteX1" fmla="*/ 4070582 w 4071095"/>
              <a:gd name="connsiteY1" fmla="*/ 0 h 5597085"/>
              <a:gd name="connsiteX2" fmla="*/ 4070093 w 4071095"/>
              <a:gd name="connsiteY2" fmla="*/ 5595143 h 5597085"/>
              <a:gd name="connsiteX3" fmla="*/ 1718207 w 4071095"/>
              <a:gd name="connsiteY3" fmla="*/ 5597085 h 5597085"/>
              <a:gd name="connsiteX4" fmla="*/ 1791 w 4071095"/>
              <a:gd name="connsiteY4" fmla="*/ 3148650 h 5597085"/>
              <a:gd name="connsiteX5" fmla="*/ 454 w 4071095"/>
              <a:gd name="connsiteY5" fmla="*/ 4333 h 5597085"/>
              <a:gd name="connsiteX0" fmla="*/ 254 w 4075984"/>
              <a:gd name="connsiteY0" fmla="*/ 250455 h 5597085"/>
              <a:gd name="connsiteX1" fmla="*/ 4075471 w 4075984"/>
              <a:gd name="connsiteY1" fmla="*/ 0 h 5597085"/>
              <a:gd name="connsiteX2" fmla="*/ 4074982 w 4075984"/>
              <a:gd name="connsiteY2" fmla="*/ 5595143 h 5597085"/>
              <a:gd name="connsiteX3" fmla="*/ 1723096 w 4075984"/>
              <a:gd name="connsiteY3" fmla="*/ 5597085 h 5597085"/>
              <a:gd name="connsiteX4" fmla="*/ 6680 w 4075984"/>
              <a:gd name="connsiteY4" fmla="*/ 3148650 h 5597085"/>
              <a:gd name="connsiteX5" fmla="*/ 254 w 4075984"/>
              <a:gd name="connsiteY5" fmla="*/ 250455 h 5597085"/>
              <a:gd name="connsiteX0" fmla="*/ 254 w 4080827"/>
              <a:gd name="connsiteY0" fmla="*/ 29 h 5346659"/>
              <a:gd name="connsiteX1" fmla="*/ 4080560 w 4080827"/>
              <a:gd name="connsiteY1" fmla="*/ 50390 h 5346659"/>
              <a:gd name="connsiteX2" fmla="*/ 4074982 w 4080827"/>
              <a:gd name="connsiteY2" fmla="*/ 5344717 h 5346659"/>
              <a:gd name="connsiteX3" fmla="*/ 1723096 w 4080827"/>
              <a:gd name="connsiteY3" fmla="*/ 5346659 h 5346659"/>
              <a:gd name="connsiteX4" fmla="*/ 6680 w 4080827"/>
              <a:gd name="connsiteY4" fmla="*/ 2898224 h 5346659"/>
              <a:gd name="connsiteX5" fmla="*/ 254 w 4080827"/>
              <a:gd name="connsiteY5" fmla="*/ 29 h 5346659"/>
              <a:gd name="connsiteX0" fmla="*/ 254 w 4080827"/>
              <a:gd name="connsiteY0" fmla="*/ 0 h 5346630"/>
              <a:gd name="connsiteX1" fmla="*/ 4080560 w 4080827"/>
              <a:gd name="connsiteY1" fmla="*/ 16177 h 5346630"/>
              <a:gd name="connsiteX2" fmla="*/ 4074982 w 4080827"/>
              <a:gd name="connsiteY2" fmla="*/ 5344688 h 5346630"/>
              <a:gd name="connsiteX3" fmla="*/ 1723096 w 4080827"/>
              <a:gd name="connsiteY3" fmla="*/ 5346630 h 5346630"/>
              <a:gd name="connsiteX4" fmla="*/ 6680 w 4080827"/>
              <a:gd name="connsiteY4" fmla="*/ 2898195 h 5346630"/>
              <a:gd name="connsiteX5" fmla="*/ 254 w 4080827"/>
              <a:gd name="connsiteY5" fmla="*/ 0 h 5346630"/>
              <a:gd name="connsiteX0" fmla="*/ 254 w 4080827"/>
              <a:gd name="connsiteY0" fmla="*/ 0 h 5332957"/>
              <a:gd name="connsiteX1" fmla="*/ 4080560 w 4080827"/>
              <a:gd name="connsiteY1" fmla="*/ 2504 h 5332957"/>
              <a:gd name="connsiteX2" fmla="*/ 4074982 w 4080827"/>
              <a:gd name="connsiteY2" fmla="*/ 5331015 h 5332957"/>
              <a:gd name="connsiteX3" fmla="*/ 1723096 w 4080827"/>
              <a:gd name="connsiteY3" fmla="*/ 5332957 h 5332957"/>
              <a:gd name="connsiteX4" fmla="*/ 6680 w 4080827"/>
              <a:gd name="connsiteY4" fmla="*/ 2884522 h 5332957"/>
              <a:gd name="connsiteX5" fmla="*/ 254 w 4080827"/>
              <a:gd name="connsiteY5" fmla="*/ 0 h 5332957"/>
              <a:gd name="connsiteX0" fmla="*/ 254 w 4080827"/>
              <a:gd name="connsiteY0" fmla="*/ 8891 h 5330453"/>
              <a:gd name="connsiteX1" fmla="*/ 4080560 w 4080827"/>
              <a:gd name="connsiteY1" fmla="*/ 0 h 5330453"/>
              <a:gd name="connsiteX2" fmla="*/ 4074982 w 4080827"/>
              <a:gd name="connsiteY2" fmla="*/ 5328511 h 5330453"/>
              <a:gd name="connsiteX3" fmla="*/ 1723096 w 4080827"/>
              <a:gd name="connsiteY3" fmla="*/ 5330453 h 5330453"/>
              <a:gd name="connsiteX4" fmla="*/ 6680 w 4080827"/>
              <a:gd name="connsiteY4" fmla="*/ 2882018 h 5330453"/>
              <a:gd name="connsiteX5" fmla="*/ 254 w 4080827"/>
              <a:gd name="connsiteY5" fmla="*/ 8891 h 5330453"/>
              <a:gd name="connsiteX0" fmla="*/ 254 w 4080827"/>
              <a:gd name="connsiteY0" fmla="*/ 0 h 5321562"/>
              <a:gd name="connsiteX1" fmla="*/ 4080560 w 4080827"/>
              <a:gd name="connsiteY1" fmla="*/ 8201 h 5321562"/>
              <a:gd name="connsiteX2" fmla="*/ 4074982 w 4080827"/>
              <a:gd name="connsiteY2" fmla="*/ 5319620 h 5321562"/>
              <a:gd name="connsiteX3" fmla="*/ 1723096 w 4080827"/>
              <a:gd name="connsiteY3" fmla="*/ 5321562 h 5321562"/>
              <a:gd name="connsiteX4" fmla="*/ 6680 w 4080827"/>
              <a:gd name="connsiteY4" fmla="*/ 2873127 h 5321562"/>
              <a:gd name="connsiteX5" fmla="*/ 254 w 4080827"/>
              <a:gd name="connsiteY5" fmla="*/ 0 h 5321562"/>
              <a:gd name="connsiteX0" fmla="*/ 254 w 4076763"/>
              <a:gd name="connsiteY0" fmla="*/ 0 h 5321562"/>
              <a:gd name="connsiteX1" fmla="*/ 4076319 w 4076763"/>
              <a:gd name="connsiteY1" fmla="*/ 8201 h 5321562"/>
              <a:gd name="connsiteX2" fmla="*/ 4074982 w 4076763"/>
              <a:gd name="connsiteY2" fmla="*/ 5319620 h 5321562"/>
              <a:gd name="connsiteX3" fmla="*/ 1723096 w 4076763"/>
              <a:gd name="connsiteY3" fmla="*/ 5321562 h 5321562"/>
              <a:gd name="connsiteX4" fmla="*/ 6680 w 4076763"/>
              <a:gd name="connsiteY4" fmla="*/ 2873127 h 5321562"/>
              <a:gd name="connsiteX5" fmla="*/ 254 w 4076763"/>
              <a:gd name="connsiteY5" fmla="*/ 0 h 5321562"/>
              <a:gd name="connsiteX0" fmla="*/ 254 w 4076763"/>
              <a:gd name="connsiteY0" fmla="*/ 0 h 5321562"/>
              <a:gd name="connsiteX1" fmla="*/ 4076319 w 4076763"/>
              <a:gd name="connsiteY1" fmla="*/ 2504 h 5321562"/>
              <a:gd name="connsiteX2" fmla="*/ 4074982 w 4076763"/>
              <a:gd name="connsiteY2" fmla="*/ 5319620 h 5321562"/>
              <a:gd name="connsiteX3" fmla="*/ 1723096 w 4076763"/>
              <a:gd name="connsiteY3" fmla="*/ 5321562 h 5321562"/>
              <a:gd name="connsiteX4" fmla="*/ 6680 w 4076763"/>
              <a:gd name="connsiteY4" fmla="*/ 2873127 h 5321562"/>
              <a:gd name="connsiteX5" fmla="*/ 254 w 4076763"/>
              <a:gd name="connsiteY5" fmla="*/ 0 h 5321562"/>
              <a:gd name="connsiteX0" fmla="*/ 254 w 4076763"/>
              <a:gd name="connsiteY0" fmla="*/ 0 h 5321562"/>
              <a:gd name="connsiteX1" fmla="*/ 4076319 w 4076763"/>
              <a:gd name="connsiteY1" fmla="*/ 8201 h 5321562"/>
              <a:gd name="connsiteX2" fmla="*/ 4074982 w 4076763"/>
              <a:gd name="connsiteY2" fmla="*/ 5319620 h 5321562"/>
              <a:gd name="connsiteX3" fmla="*/ 1723096 w 4076763"/>
              <a:gd name="connsiteY3" fmla="*/ 5321562 h 5321562"/>
              <a:gd name="connsiteX4" fmla="*/ 6680 w 4076763"/>
              <a:gd name="connsiteY4" fmla="*/ 2873127 h 5321562"/>
              <a:gd name="connsiteX5" fmla="*/ 254 w 4076763"/>
              <a:gd name="connsiteY5" fmla="*/ 0 h 5321562"/>
              <a:gd name="connsiteX0" fmla="*/ 254 w 4074982"/>
              <a:gd name="connsiteY0" fmla="*/ 0 h 5321562"/>
              <a:gd name="connsiteX1" fmla="*/ 4050875 w 4074982"/>
              <a:gd name="connsiteY1" fmla="*/ 207606 h 5321562"/>
              <a:gd name="connsiteX2" fmla="*/ 4074982 w 4074982"/>
              <a:gd name="connsiteY2" fmla="*/ 5319620 h 5321562"/>
              <a:gd name="connsiteX3" fmla="*/ 1723096 w 4074982"/>
              <a:gd name="connsiteY3" fmla="*/ 5321562 h 5321562"/>
              <a:gd name="connsiteX4" fmla="*/ 6680 w 4074982"/>
              <a:gd name="connsiteY4" fmla="*/ 2873127 h 5321562"/>
              <a:gd name="connsiteX5" fmla="*/ 254 w 4074982"/>
              <a:gd name="connsiteY5" fmla="*/ 0 h 5321562"/>
              <a:gd name="connsiteX0" fmla="*/ 254 w 4074982"/>
              <a:gd name="connsiteY0" fmla="*/ 3193 h 5324755"/>
              <a:gd name="connsiteX1" fmla="*/ 4072078 w 4074982"/>
              <a:gd name="connsiteY1" fmla="*/ 0 h 5324755"/>
              <a:gd name="connsiteX2" fmla="*/ 4074982 w 4074982"/>
              <a:gd name="connsiteY2" fmla="*/ 5322813 h 5324755"/>
              <a:gd name="connsiteX3" fmla="*/ 1723096 w 4074982"/>
              <a:gd name="connsiteY3" fmla="*/ 5324755 h 5324755"/>
              <a:gd name="connsiteX4" fmla="*/ 6680 w 4074982"/>
              <a:gd name="connsiteY4" fmla="*/ 2876320 h 5324755"/>
              <a:gd name="connsiteX5" fmla="*/ 254 w 4074982"/>
              <a:gd name="connsiteY5" fmla="*/ 3193 h 5324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74982" h="5324755">
                <a:moveTo>
                  <a:pt x="254" y="3193"/>
                </a:moveTo>
                <a:lnTo>
                  <a:pt x="4072078" y="0"/>
                </a:lnTo>
                <a:cubicBezTo>
                  <a:pt x="4074035" y="1865237"/>
                  <a:pt x="4073025" y="3457576"/>
                  <a:pt x="4074982" y="5322813"/>
                </a:cubicBezTo>
                <a:lnTo>
                  <a:pt x="1723096" y="5324755"/>
                </a:lnTo>
                <a:cubicBezTo>
                  <a:pt x="693982" y="5014623"/>
                  <a:pt x="-3932" y="3729991"/>
                  <a:pt x="6680" y="2876320"/>
                </a:cubicBezTo>
                <a:cubicBezTo>
                  <a:pt x="8672" y="1673057"/>
                  <a:pt x="-1738" y="1206456"/>
                  <a:pt x="254" y="3193"/>
                </a:cubicBez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 dirty="0"/>
              <a:t> Click icon to insert picture</a:t>
            </a:r>
          </a:p>
          <a:p>
            <a:endParaRPr lang="en-AU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83753C3-AD71-41CF-A0E3-EDC40D8596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5325" y="207631"/>
            <a:ext cx="3204000" cy="472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433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5326" y="1052736"/>
            <a:ext cx="10801350" cy="46905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[Title]</a:t>
            </a:r>
            <a:endParaRPr lang="en-A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95326" y="6519171"/>
            <a:ext cx="3360109" cy="24021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b="0">
                <a:solidFill>
                  <a:schemeClr val="tx1"/>
                </a:solidFill>
              </a:defRPr>
            </a:lvl1pPr>
          </a:lstStyle>
          <a:p>
            <a:r>
              <a:rPr lang="en-AU"/>
              <a:t>[Presentation Title] | [Date]</a:t>
            </a:r>
            <a:endParaRPr lang="en-AU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8568" y="6519171"/>
            <a:ext cx="288032" cy="24021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F8D2AE-3583-4708-BD46-43C743300E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6" y="1700213"/>
            <a:ext cx="10801349" cy="460851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DB83A3-A276-43C3-9F27-2B380C4149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5324" y="151134"/>
            <a:ext cx="3360109" cy="2880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lnSpc>
                <a:spcPct val="80000"/>
              </a:lnSpc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[Entity Name]</a:t>
            </a:r>
            <a:endParaRPr lang="en-A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B7DFD9D-2931-49B5-A376-9D4B93C4960C}"/>
              </a:ext>
            </a:extLst>
          </p:cNvPr>
          <p:cNvSpPr txBox="1"/>
          <p:nvPr userDrawn="1"/>
        </p:nvSpPr>
        <p:spPr>
          <a:xfrm>
            <a:off x="8096810" y="6518190"/>
            <a:ext cx="2391677" cy="241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AU" sz="800" dirty="0"/>
              <a:t>CRICOS code 00025B</a:t>
            </a:r>
          </a:p>
        </p:txBody>
      </p:sp>
    </p:spTree>
    <p:extLst>
      <p:ext uri="{BB962C8B-B14F-4D97-AF65-F5344CB8AC3E}">
        <p14:creationId xmlns:p14="http://schemas.microsoft.com/office/powerpoint/2010/main" val="3334674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300"/>
        </a:spcBef>
        <a:spcAft>
          <a:spcPts val="300"/>
        </a:spcAft>
        <a:buClr>
          <a:schemeClr val="tx1"/>
        </a:buClr>
        <a:buFont typeface="Arial" panose="020B0604020202020204" pitchFamily="34" charset="0"/>
        <a:buNone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180000" indent="-179388" algn="l" defTabSz="914400" rtl="0" eaLnBrk="1" latinLnBrk="0" hangingPunct="1">
        <a:lnSpc>
          <a:spcPct val="110000"/>
        </a:lnSpc>
        <a:spcBef>
          <a:spcPts val="300"/>
        </a:spcBef>
        <a:spcAft>
          <a:spcPts val="300"/>
        </a:spcAft>
        <a:buClr>
          <a:schemeClr val="tx1"/>
        </a:buClr>
        <a:buFont typeface="Arial" panose="020B0604020202020204" pitchFamily="34" charset="0"/>
        <a:buChar char="•"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79388" algn="l" defTabSz="914400" rtl="0" eaLnBrk="1" latinLnBrk="0" hangingPunct="1">
        <a:lnSpc>
          <a:spcPct val="110000"/>
        </a:lnSpc>
        <a:spcBef>
          <a:spcPts val="200"/>
        </a:spcBef>
        <a:spcAft>
          <a:spcPts val="200"/>
        </a:spcAft>
        <a:buClr>
          <a:schemeClr val="accent1"/>
        </a:buClr>
        <a:buFont typeface="Arial" panose="020B0604020202020204" pitchFamily="34" charset="0"/>
        <a:buChar char="­"/>
        <a:defRPr lang="en-US" sz="1800" kern="1200" baseline="0" dirty="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79388" algn="l" defTabSz="914400" rtl="0" eaLnBrk="1" latinLnBrk="0" hangingPunct="1">
        <a:lnSpc>
          <a:spcPct val="110000"/>
        </a:lnSpc>
        <a:spcBef>
          <a:spcPts val="100"/>
        </a:spcBef>
        <a:spcAft>
          <a:spcPts val="100"/>
        </a:spcAft>
        <a:buFont typeface="Wingdings" panose="05000000000000000000" pitchFamily="2" charset="2"/>
        <a:buChar char=""/>
        <a:defRPr lang="en-US" sz="1800" kern="1200" baseline="0" dirty="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600"/>
        </a:spcAft>
        <a:buFont typeface="Arial" panose="020B0604020202020204" pitchFamily="34" charset="0"/>
        <a:buNone/>
        <a:defRPr lang="en-US" sz="2400" kern="1200" baseline="0" dirty="0">
          <a:solidFill>
            <a:schemeClr val="accent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spcBef>
          <a:spcPts val="600"/>
        </a:spcBef>
        <a:spcAft>
          <a:spcPts val="300"/>
        </a:spcAft>
        <a:buFont typeface="Arial" pitchFamily="34" charset="0"/>
        <a:buNone/>
        <a:defRPr lang="en-AU" sz="2000" b="1" kern="1200" baseline="0" dirty="0">
          <a:solidFill>
            <a:schemeClr val="accent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438">
          <p15:clr>
            <a:srgbClr val="F26B43"/>
          </p15:clr>
        </p15:guide>
        <p15:guide id="6" orient="horz" pos="3974">
          <p15:clr>
            <a:srgbClr val="F26B43"/>
          </p15:clr>
        </p15:guide>
        <p15:guide id="7" orient="horz" pos="663">
          <p15:clr>
            <a:srgbClr val="F26B43"/>
          </p15:clr>
        </p15:guide>
        <p15:guide id="9" pos="3961">
          <p15:clr>
            <a:srgbClr val="F26B43"/>
          </p15:clr>
        </p15:guide>
        <p15:guide id="10" pos="3719">
          <p15:clr>
            <a:srgbClr val="F26B43"/>
          </p15:clr>
        </p15:guide>
        <p15:guide id="11" orient="horz" pos="4110">
          <p15:clr>
            <a:srgbClr val="F26B43"/>
          </p15:clr>
        </p15:guide>
        <p15:guide id="13" pos="7242">
          <p15:clr>
            <a:srgbClr val="F26B43"/>
          </p15:clr>
        </p15:guide>
        <p15:guide id="14" orient="horz" pos="981">
          <p15:clr>
            <a:srgbClr val="F26B43"/>
          </p15:clr>
        </p15:guide>
        <p15:guide id="15" pos="2772">
          <p15:clr>
            <a:srgbClr val="F26B43"/>
          </p15:clr>
        </p15:guide>
        <p15:guide id="16" pos="2570">
          <p15:clr>
            <a:srgbClr val="F26B43"/>
          </p15:clr>
        </p15:guide>
        <p15:guide id="17" pos="5110">
          <p15:clr>
            <a:srgbClr val="F26B43"/>
          </p15:clr>
        </p15:guide>
        <p15:guide id="18" pos="4908">
          <p15:clr>
            <a:srgbClr val="F26B43"/>
          </p15:clr>
        </p15:guide>
        <p15:guide id="19" orient="horz" pos="107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12B4E-F035-47DB-9699-E12CD62E3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1143404"/>
            <a:ext cx="10738247" cy="1800203"/>
          </a:xfrm>
        </p:spPr>
        <p:txBody>
          <a:bodyPr/>
          <a:lstStyle/>
          <a:p>
            <a:pPr algn="ctr"/>
            <a:r>
              <a:rPr lang="en-AU" b="1" dirty="0"/>
              <a:t>Age as a susceptibility factor for SARS-CoV-2 infection</a:t>
            </a:r>
            <a:endParaRPr lang="en-A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33692D-B76A-4329-8859-D73B964CB3B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5298" y="3429000"/>
            <a:ext cx="10747200" cy="2232248"/>
          </a:xfrm>
        </p:spPr>
        <p:txBody>
          <a:bodyPr>
            <a:normAutofit/>
          </a:bodyPr>
          <a:lstStyle/>
          <a:p>
            <a:pPr algn="ctr"/>
            <a:r>
              <a:rPr lang="en-AU" sz="2000" dirty="0"/>
              <a:t>Dr Kirsty Short</a:t>
            </a:r>
          </a:p>
          <a:p>
            <a:pPr algn="ctr"/>
            <a:r>
              <a:rPr lang="en-AU" sz="2000" dirty="0"/>
              <a:t>School of Chemistry and Molecular Biosciences</a:t>
            </a:r>
          </a:p>
          <a:p>
            <a:pPr algn="ctr"/>
            <a:r>
              <a:rPr lang="en-AU" sz="2000" dirty="0"/>
              <a:t>Faculty of Science</a:t>
            </a:r>
          </a:p>
          <a:p>
            <a:pPr algn="ctr"/>
            <a:r>
              <a:rPr lang="en-AU" sz="2000" dirty="0">
                <a:latin typeface="Calibri" pitchFamily="34" charset="0"/>
              </a:rPr>
              <a:t>@</a:t>
            </a:r>
            <a:r>
              <a:rPr lang="en-AU" sz="2000" dirty="0" err="1">
                <a:latin typeface="Calibri" pitchFamily="34" charset="0"/>
              </a:rPr>
              <a:t>K_RenfreeShort</a:t>
            </a:r>
            <a:endParaRPr lang="en-AU" sz="2000" dirty="0">
              <a:latin typeface="Calibri" pitchFamily="34" charset="0"/>
            </a:endParaRPr>
          </a:p>
          <a:p>
            <a:pPr algn="ctr"/>
            <a:endParaRPr lang="en-AU" sz="2000" dirty="0"/>
          </a:p>
          <a:p>
            <a:pPr algn="ctr"/>
            <a:endParaRPr lang="en-AU" sz="2000" dirty="0"/>
          </a:p>
        </p:txBody>
      </p:sp>
      <p:pic>
        <p:nvPicPr>
          <p:cNvPr id="4" name="Picture 6" descr="Coronavirus Covid-19 Cartoon Poster - Download Free Vectors, Clipart  Graphics &amp; Vector 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08" y="4077071"/>
            <a:ext cx="2880320" cy="2703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Image result for twitter handl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9424" y="4869160"/>
            <a:ext cx="439217" cy="439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7111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B4F61EF-FFAA-4AA1-9985-BB40F1E59C70}"/>
              </a:ext>
            </a:extLst>
          </p:cNvPr>
          <p:cNvSpPr/>
          <p:nvPr/>
        </p:nvSpPr>
        <p:spPr>
          <a:xfrm>
            <a:off x="7968208" y="6487148"/>
            <a:ext cx="1656184" cy="2722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4B1AED59-1534-4921-AD20-402A6D186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769702"/>
            <a:ext cx="10801350" cy="469056"/>
          </a:xfrm>
        </p:spPr>
        <p:txBody>
          <a:bodyPr>
            <a:noAutofit/>
          </a:bodyPr>
          <a:lstStyle/>
          <a:p>
            <a:r>
              <a:rPr lang="en-AU" sz="3600" b="1" dirty="0"/>
              <a:t>Children spread influenza</a:t>
            </a:r>
          </a:p>
        </p:txBody>
      </p:sp>
      <p:pic>
        <p:nvPicPr>
          <p:cNvPr id="19458" name="Picture 2" descr="A Parent's Guide to the Flu | Johns Hopkins Medicin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925"/>
          <a:stretch/>
        </p:blipFill>
        <p:spPr bwMode="auto">
          <a:xfrm>
            <a:off x="263352" y="2276872"/>
            <a:ext cx="5959318" cy="2942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Influenza Vaccination and Prevention Measures | Catholic Education, Diocese  of Cair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136" y="697652"/>
            <a:ext cx="4313815" cy="6100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2045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B4F61EF-FFAA-4AA1-9985-BB40F1E59C70}"/>
              </a:ext>
            </a:extLst>
          </p:cNvPr>
          <p:cNvSpPr/>
          <p:nvPr/>
        </p:nvSpPr>
        <p:spPr>
          <a:xfrm>
            <a:off x="7968208" y="6487148"/>
            <a:ext cx="1656184" cy="2722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4B1AED59-1534-4921-AD20-402A6D186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1015728"/>
            <a:ext cx="10801350" cy="469056"/>
          </a:xfrm>
        </p:spPr>
        <p:txBody>
          <a:bodyPr>
            <a:noAutofit/>
          </a:bodyPr>
          <a:lstStyle/>
          <a:p>
            <a:r>
              <a:rPr lang="en-AU" sz="3600" b="1" dirty="0"/>
              <a:t>Children and the spread of SARS-CoV-2 is controversial</a:t>
            </a: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833" y="2060848"/>
            <a:ext cx="6553908" cy="1449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857" y="4983839"/>
            <a:ext cx="8700095" cy="1929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792" y="3573016"/>
            <a:ext cx="7353300" cy="144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6161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B4F61EF-FFAA-4AA1-9985-BB40F1E59C70}"/>
              </a:ext>
            </a:extLst>
          </p:cNvPr>
          <p:cNvSpPr/>
          <p:nvPr/>
        </p:nvSpPr>
        <p:spPr>
          <a:xfrm>
            <a:off x="7968208" y="6487148"/>
            <a:ext cx="1656184" cy="2722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4B1AED59-1534-4921-AD20-402A6D186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1015728"/>
            <a:ext cx="10801350" cy="469056"/>
          </a:xfrm>
        </p:spPr>
        <p:txBody>
          <a:bodyPr>
            <a:noAutofit/>
          </a:bodyPr>
          <a:lstStyle/>
          <a:p>
            <a:r>
              <a:rPr lang="en-AU" sz="3600" b="1" dirty="0"/>
              <a:t>Household transmission clusters: How likely are children to be the index case?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72064" y="2386623"/>
            <a:ext cx="468051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AU" sz="2000" dirty="0"/>
              <a:t>Household transmission cluster of COVID-19</a:t>
            </a:r>
          </a:p>
          <a:p>
            <a:pPr marL="285750" indent="-285750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endParaRPr lang="en-AU" sz="2000" dirty="0"/>
          </a:p>
          <a:p>
            <a:pPr marL="285750" indent="-285750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AU" sz="2000" dirty="0"/>
              <a:t>Identified the index case of the cluster</a:t>
            </a:r>
          </a:p>
          <a:p>
            <a:pPr marL="285750" indent="-285750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endParaRPr lang="en-AU" sz="2000" dirty="0"/>
          </a:p>
          <a:p>
            <a:pPr marL="285750" indent="-285750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AU" sz="2000" dirty="0"/>
              <a:t>Defined the number of infected individuals in the cluster </a:t>
            </a:r>
          </a:p>
        </p:txBody>
      </p:sp>
      <p:pic>
        <p:nvPicPr>
          <p:cNvPr id="3" name="Picture 2" descr="Happy cartoon family | Family cartoon, Family picture cartoon, Family  clipart">
            <a:extLst>
              <a:ext uri="{FF2B5EF4-FFF2-40B4-BE49-F238E27FC236}">
                <a16:creationId xmlns:a16="http://schemas.microsoft.com/office/drawing/2014/main" id="{EEE99AE6-2109-4815-A7F7-136983D10E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76" y="2060848"/>
            <a:ext cx="4286250" cy="322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11EB2DC-0BAD-4E16-9924-FA958335CD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6240" y="5587922"/>
            <a:ext cx="3740885" cy="1143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386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B4F61EF-FFAA-4AA1-9985-BB40F1E59C70}"/>
              </a:ext>
            </a:extLst>
          </p:cNvPr>
          <p:cNvSpPr/>
          <p:nvPr/>
        </p:nvSpPr>
        <p:spPr>
          <a:xfrm>
            <a:off x="7968208" y="6487148"/>
            <a:ext cx="1656184" cy="2722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4B1AED59-1534-4921-AD20-402A6D186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1015728"/>
            <a:ext cx="10801350" cy="469056"/>
          </a:xfrm>
        </p:spPr>
        <p:txBody>
          <a:bodyPr>
            <a:noAutofit/>
          </a:bodyPr>
          <a:lstStyle/>
          <a:p>
            <a:r>
              <a:rPr lang="en-AU" sz="3600" b="1" dirty="0"/>
              <a:t>Household transmission clusters: How likely are children to be the index case?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85" t="15011" r="15853"/>
          <a:stretch/>
        </p:blipFill>
        <p:spPr bwMode="auto">
          <a:xfrm>
            <a:off x="5735960" y="2576717"/>
            <a:ext cx="5900711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191995F-5FC4-4AC1-AB45-E9B4D7E052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6240" y="5587922"/>
            <a:ext cx="3740885" cy="1143678"/>
          </a:xfrm>
          <a:prstGeom prst="rect">
            <a:avLst/>
          </a:prstGeom>
        </p:spPr>
      </p:pic>
      <p:pic>
        <p:nvPicPr>
          <p:cNvPr id="9" name="Picture 8" descr="Happy cartoon family | Family cartoon, Family picture cartoon, Family  clipart">
            <a:extLst>
              <a:ext uri="{FF2B5EF4-FFF2-40B4-BE49-F238E27FC236}">
                <a16:creationId xmlns:a16="http://schemas.microsoft.com/office/drawing/2014/main" id="{1C643632-4467-4F08-A8F2-10862FACD2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76" y="2060848"/>
            <a:ext cx="4286250" cy="322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9130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B4F61EF-FFAA-4AA1-9985-BB40F1E59C70}"/>
              </a:ext>
            </a:extLst>
          </p:cNvPr>
          <p:cNvSpPr/>
          <p:nvPr/>
        </p:nvSpPr>
        <p:spPr>
          <a:xfrm>
            <a:off x="7968208" y="6487148"/>
            <a:ext cx="1656184" cy="2722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4B1AED59-1534-4921-AD20-402A6D186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1015728"/>
            <a:ext cx="10801350" cy="469056"/>
          </a:xfrm>
        </p:spPr>
        <p:txBody>
          <a:bodyPr>
            <a:noAutofit/>
          </a:bodyPr>
          <a:lstStyle/>
          <a:p>
            <a:r>
              <a:rPr lang="en-AU" sz="3600" b="1" dirty="0"/>
              <a:t>Household transmission clusters: How likely are children to be the index case?</a:t>
            </a:r>
          </a:p>
        </p:txBody>
      </p:sp>
      <p:pic>
        <p:nvPicPr>
          <p:cNvPr id="3074" name="Picture 2" descr="ArogyaAndhra on Twitter: &quot;3/4th of the total #COVID19 positive cases  recorded in the state are asymptomatic carriers, with major belonging to  below 60 years. Stay home to stay safe #APFightsCorona…  https://t.co/PRLu4kQsQ2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8" t="35553" r="4533" b="6348"/>
          <a:stretch/>
        </p:blipFill>
        <p:spPr bwMode="auto">
          <a:xfrm>
            <a:off x="407369" y="1988841"/>
            <a:ext cx="4811084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5437" y="2780928"/>
            <a:ext cx="6786563" cy="191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7E0873E-AFF9-41CA-BB67-1FDE44E35F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6240" y="5587922"/>
            <a:ext cx="3740885" cy="1143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983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B4F61EF-FFAA-4AA1-9985-BB40F1E59C70}"/>
              </a:ext>
            </a:extLst>
          </p:cNvPr>
          <p:cNvSpPr/>
          <p:nvPr/>
        </p:nvSpPr>
        <p:spPr>
          <a:xfrm>
            <a:off x="7968208" y="6487148"/>
            <a:ext cx="1656184" cy="2722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4B1AED59-1534-4921-AD20-402A6D186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1015728"/>
            <a:ext cx="10801350" cy="469056"/>
          </a:xfrm>
        </p:spPr>
        <p:txBody>
          <a:bodyPr>
            <a:noAutofit/>
          </a:bodyPr>
          <a:lstStyle/>
          <a:p>
            <a:r>
              <a:rPr lang="en-AU" sz="3600" b="1" dirty="0"/>
              <a:t>Household transmission clusters: How likely are children to be the index case?</a:t>
            </a:r>
          </a:p>
        </p:txBody>
      </p:sp>
      <p:pic>
        <p:nvPicPr>
          <p:cNvPr id="4098" name="Picture 2" descr="MAP: Confirmed Cases Of Wuhan Coronavirus | KPB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71" t="-621" r="29647" b="621"/>
          <a:stretch/>
        </p:blipFill>
        <p:spPr bwMode="auto">
          <a:xfrm>
            <a:off x="839416" y="2035373"/>
            <a:ext cx="3596884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5840" y="2852936"/>
            <a:ext cx="7026036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B7C9B34-DA3E-4155-93D4-8AD998B7DA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6240" y="5587922"/>
            <a:ext cx="3740885" cy="1143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20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B4F61EF-FFAA-4AA1-9985-BB40F1E59C70}"/>
              </a:ext>
            </a:extLst>
          </p:cNvPr>
          <p:cNvSpPr/>
          <p:nvPr/>
        </p:nvSpPr>
        <p:spPr>
          <a:xfrm>
            <a:off x="7968208" y="6487148"/>
            <a:ext cx="1656184" cy="2722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4B1AED59-1534-4921-AD20-402A6D186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1015728"/>
            <a:ext cx="10801350" cy="469056"/>
          </a:xfrm>
        </p:spPr>
        <p:txBody>
          <a:bodyPr>
            <a:noAutofit/>
          </a:bodyPr>
          <a:lstStyle/>
          <a:p>
            <a:r>
              <a:rPr lang="en-AU" sz="3600" b="1" dirty="0"/>
              <a:t>Household transmission clusters: Affected by the lockdown?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B7C9B34-DA3E-4155-93D4-8AD998B7DA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6240" y="5587922"/>
            <a:ext cx="3740885" cy="114367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9A58D7E-7A8D-4F02-9B4B-86B6021F49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7928" y="1916832"/>
            <a:ext cx="6117704" cy="2788953"/>
          </a:xfrm>
          <a:prstGeom prst="rect">
            <a:avLst/>
          </a:prstGeom>
        </p:spPr>
      </p:pic>
      <p:pic>
        <p:nvPicPr>
          <p:cNvPr id="2050" name="Picture 2" descr="A broad strategy for schools during the COVID-19 pandemic">
            <a:extLst>
              <a:ext uri="{FF2B5EF4-FFF2-40B4-BE49-F238E27FC236}">
                <a16:creationId xmlns:a16="http://schemas.microsoft.com/office/drawing/2014/main" id="{BEC5F445-FE5D-44F3-8D3F-429F582583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68" y="2132856"/>
            <a:ext cx="4471169" cy="3082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3672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B4F61EF-FFAA-4AA1-9985-BB40F1E59C70}"/>
              </a:ext>
            </a:extLst>
          </p:cNvPr>
          <p:cNvSpPr/>
          <p:nvPr/>
        </p:nvSpPr>
        <p:spPr>
          <a:xfrm>
            <a:off x="7968208" y="6487148"/>
            <a:ext cx="1656184" cy="2722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4B1AED59-1534-4921-AD20-402A6D186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1015728"/>
            <a:ext cx="10801350" cy="469056"/>
          </a:xfrm>
        </p:spPr>
        <p:txBody>
          <a:bodyPr>
            <a:noAutofit/>
          </a:bodyPr>
          <a:lstStyle/>
          <a:p>
            <a:r>
              <a:rPr lang="en-AU" sz="3600" b="1" dirty="0"/>
              <a:t>Avian influenza is a very different story…</a:t>
            </a:r>
          </a:p>
        </p:txBody>
      </p:sp>
      <p:pic>
        <p:nvPicPr>
          <p:cNvPr id="5122" name="Picture 2" descr="Chinese authorities kill 20,000 birds as avian flu toll rises to 6 - CN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47" r="11920"/>
          <a:stretch/>
        </p:blipFill>
        <p:spPr bwMode="auto">
          <a:xfrm>
            <a:off x="767408" y="1916832"/>
            <a:ext cx="4587078" cy="3416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960" y="2276872"/>
            <a:ext cx="5915571" cy="2891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7EEBF8F-C08D-4405-9F7E-10581913B2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6240" y="5587922"/>
            <a:ext cx="3740885" cy="1143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133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B4F61EF-FFAA-4AA1-9985-BB40F1E59C70}"/>
              </a:ext>
            </a:extLst>
          </p:cNvPr>
          <p:cNvSpPr/>
          <p:nvPr/>
        </p:nvSpPr>
        <p:spPr>
          <a:xfrm>
            <a:off x="7968208" y="6487148"/>
            <a:ext cx="1656184" cy="2722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4B1AED59-1534-4921-AD20-402A6D186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1015728"/>
            <a:ext cx="10801350" cy="469056"/>
          </a:xfrm>
        </p:spPr>
        <p:txBody>
          <a:bodyPr>
            <a:noAutofit/>
          </a:bodyPr>
          <a:lstStyle/>
          <a:p>
            <a:r>
              <a:rPr lang="en-AU" sz="3600" b="1" dirty="0"/>
              <a:t>Household transmission clusters: how likely are children to be infected?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72064" y="2132856"/>
            <a:ext cx="468051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AU" sz="2000" dirty="0"/>
              <a:t>Household transmission cluster of COVID-19</a:t>
            </a:r>
          </a:p>
          <a:p>
            <a:pPr marL="285750" indent="-285750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endParaRPr lang="en-AU" sz="2000" dirty="0"/>
          </a:p>
          <a:p>
            <a:pPr marL="285750" indent="-285750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AU" sz="2000" dirty="0"/>
              <a:t>Defined secondary attack rate within the cluster </a:t>
            </a:r>
          </a:p>
          <a:p>
            <a:pPr marL="285750" indent="-285750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endParaRPr lang="en-AU" sz="2000" dirty="0"/>
          </a:p>
          <a:p>
            <a:pPr marL="285750" indent="-285750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AU" sz="2000" dirty="0"/>
              <a:t>Defined the age of contact cases in the clusters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F8EFEB7-C2D2-43D2-A1C2-C156378DD8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6240" y="5587922"/>
            <a:ext cx="3740885" cy="1143678"/>
          </a:xfrm>
          <a:prstGeom prst="rect">
            <a:avLst/>
          </a:prstGeom>
        </p:spPr>
      </p:pic>
      <p:pic>
        <p:nvPicPr>
          <p:cNvPr id="13" name="Picture 12" descr="Happy cartoon family | Family cartoon, Family picture cartoon, Family  clipart">
            <a:extLst>
              <a:ext uri="{FF2B5EF4-FFF2-40B4-BE49-F238E27FC236}">
                <a16:creationId xmlns:a16="http://schemas.microsoft.com/office/drawing/2014/main" id="{E87FB1A2-6E14-4BC9-BC09-3B79EE02BA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76" y="2060848"/>
            <a:ext cx="4286250" cy="322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9998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B4F61EF-FFAA-4AA1-9985-BB40F1E59C70}"/>
              </a:ext>
            </a:extLst>
          </p:cNvPr>
          <p:cNvSpPr/>
          <p:nvPr/>
        </p:nvSpPr>
        <p:spPr>
          <a:xfrm>
            <a:off x="7968208" y="6487148"/>
            <a:ext cx="1656184" cy="2722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4B1AED59-1534-4921-AD20-402A6D186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1231752"/>
            <a:ext cx="10801350" cy="469056"/>
          </a:xfrm>
        </p:spPr>
        <p:txBody>
          <a:bodyPr>
            <a:noAutofit/>
          </a:bodyPr>
          <a:lstStyle/>
          <a:p>
            <a:r>
              <a:rPr lang="en-AU" sz="3600" b="1" dirty="0"/>
              <a:t>How likely are children to acquire SARS-CoV-2 in the home?</a:t>
            </a:r>
          </a:p>
        </p:txBody>
      </p:sp>
      <p:pic>
        <p:nvPicPr>
          <p:cNvPr id="8" name="图片 3" descr="kid vs adult"/>
          <p:cNvPicPr/>
          <p:nvPr/>
        </p:nvPicPr>
        <p:blipFill>
          <a:blip r:embed="rId2"/>
          <a:stretch>
            <a:fillRect/>
          </a:stretch>
        </p:blipFill>
        <p:spPr>
          <a:xfrm>
            <a:off x="119336" y="2494353"/>
            <a:ext cx="5785765" cy="2734847"/>
          </a:xfrm>
          <a:prstGeom prst="rect">
            <a:avLst/>
          </a:prstGeom>
        </p:spPr>
      </p:pic>
      <p:pic>
        <p:nvPicPr>
          <p:cNvPr id="9" name="图片 3" descr="young vs old child"/>
          <p:cNvPicPr/>
          <p:nvPr/>
        </p:nvPicPr>
        <p:blipFill>
          <a:blip r:embed="rId3"/>
          <a:stretch>
            <a:fillRect/>
          </a:stretch>
        </p:blipFill>
        <p:spPr>
          <a:xfrm>
            <a:off x="6174788" y="2494353"/>
            <a:ext cx="5830580" cy="266284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703512" y="2125021"/>
            <a:ext cx="2018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i="1" dirty="0">
                <a:solidFill>
                  <a:srgbClr val="7030A0"/>
                </a:solidFill>
              </a:rPr>
              <a:t>Children vs adults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08168" y="2125021"/>
            <a:ext cx="3660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i="1" dirty="0">
                <a:solidFill>
                  <a:srgbClr val="7030A0"/>
                </a:solidFill>
              </a:rPr>
              <a:t>Younger children vs older children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EEEE637-3B43-4C29-8F0E-BAF415AA4E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6240" y="5587922"/>
            <a:ext cx="3740885" cy="1143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727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B4F61EF-FFAA-4AA1-9985-BB40F1E59C70}"/>
              </a:ext>
            </a:extLst>
          </p:cNvPr>
          <p:cNvSpPr/>
          <p:nvPr/>
        </p:nvSpPr>
        <p:spPr>
          <a:xfrm>
            <a:off x="7968208" y="6487148"/>
            <a:ext cx="1656184" cy="2722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4B1AED59-1534-4921-AD20-402A6D186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5624240"/>
            <a:ext cx="10801350" cy="469056"/>
          </a:xfrm>
        </p:spPr>
        <p:txBody>
          <a:bodyPr>
            <a:noAutofit/>
          </a:bodyPr>
          <a:lstStyle/>
          <a:p>
            <a:pPr algn="ctr"/>
            <a:r>
              <a:rPr lang="en-AU" sz="3600" b="1" dirty="0"/>
              <a:t>Why would children be more resistant to infection?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496" y="831586"/>
            <a:ext cx="2664296" cy="4268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072" y="980728"/>
            <a:ext cx="3121149" cy="4139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801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B4F61EF-FFAA-4AA1-9985-BB40F1E59C70}"/>
              </a:ext>
            </a:extLst>
          </p:cNvPr>
          <p:cNvSpPr/>
          <p:nvPr/>
        </p:nvSpPr>
        <p:spPr>
          <a:xfrm>
            <a:off x="7968208" y="6487148"/>
            <a:ext cx="1656184" cy="2722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4B1AED59-1534-4921-AD20-402A6D186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1834" y="2636912"/>
            <a:ext cx="6336854" cy="936104"/>
          </a:xfrm>
        </p:spPr>
        <p:txBody>
          <a:bodyPr>
            <a:noAutofit/>
          </a:bodyPr>
          <a:lstStyle/>
          <a:p>
            <a:pPr algn="ctr"/>
            <a:r>
              <a:rPr lang="en-AU" sz="3600" b="1" dirty="0"/>
              <a:t>Is there something fundamentally different in the anti-viral response of paediatric nasal epithelial cells? 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71"/>
          <a:stretch/>
        </p:blipFill>
        <p:spPr bwMode="auto">
          <a:xfrm>
            <a:off x="0" y="1124744"/>
            <a:ext cx="6347361" cy="5014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571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7">
            <a:extLst>
              <a:ext uri="{FF2B5EF4-FFF2-40B4-BE49-F238E27FC236}">
                <a16:creationId xmlns:a16="http://schemas.microsoft.com/office/drawing/2014/main" id="{4B1AED59-1534-4921-AD20-402A6D186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6160" y="2852936"/>
            <a:ext cx="3960590" cy="469056"/>
          </a:xfrm>
        </p:spPr>
        <p:txBody>
          <a:bodyPr>
            <a:noAutofit/>
          </a:bodyPr>
          <a:lstStyle/>
          <a:p>
            <a:pPr algn="ctr"/>
            <a:r>
              <a:rPr lang="en-AU" sz="3600" b="1" dirty="0"/>
              <a:t>Paediatric and adult nasal epithelial cells are fundamentally different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B56E5CB-AD4D-4B50-8162-54C1005FB1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36" y="44624"/>
            <a:ext cx="6984776" cy="6703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31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7">
            <a:extLst>
              <a:ext uri="{FF2B5EF4-FFF2-40B4-BE49-F238E27FC236}">
                <a16:creationId xmlns:a16="http://schemas.microsoft.com/office/drawing/2014/main" id="{4B1AED59-1534-4921-AD20-402A6D186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2264" y="2276872"/>
            <a:ext cx="3240510" cy="2341264"/>
          </a:xfrm>
        </p:spPr>
        <p:txBody>
          <a:bodyPr>
            <a:noAutofit/>
          </a:bodyPr>
          <a:lstStyle/>
          <a:p>
            <a:pPr algn="ctr"/>
            <a:r>
              <a:rPr lang="en-AU" sz="3600" b="1" dirty="0"/>
              <a:t>Paediatric and adult nasal epithelial cells are fundamentally different</a:t>
            </a:r>
          </a:p>
        </p:txBody>
      </p:sp>
      <p:pic>
        <p:nvPicPr>
          <p:cNvPr id="4" name="图片 12" descr="背景图案&#10;&#10;描述已自动生成">
            <a:extLst>
              <a:ext uri="{FF2B5EF4-FFF2-40B4-BE49-F238E27FC236}">
                <a16:creationId xmlns:a16="http://schemas.microsoft.com/office/drawing/2014/main" id="{F39ED79B-BD63-4677-99E6-309E65DA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6218"/>
          <a:stretch/>
        </p:blipFill>
        <p:spPr>
          <a:xfrm>
            <a:off x="623392" y="836711"/>
            <a:ext cx="6912768" cy="5916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34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7">
            <a:extLst>
              <a:ext uri="{FF2B5EF4-FFF2-40B4-BE49-F238E27FC236}">
                <a16:creationId xmlns:a16="http://schemas.microsoft.com/office/drawing/2014/main" id="{4B1AED59-1534-4921-AD20-402A6D186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2104" y="1556792"/>
            <a:ext cx="3960590" cy="469056"/>
          </a:xfrm>
        </p:spPr>
        <p:txBody>
          <a:bodyPr>
            <a:noAutofit/>
          </a:bodyPr>
          <a:lstStyle/>
          <a:p>
            <a:pPr algn="ctr"/>
            <a:r>
              <a:rPr lang="en-AU" sz="3600" b="1" dirty="0"/>
              <a:t>ACE2 and TMPRSS2 expression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DACC11-5C3C-4ED6-B2C9-9751B7199F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50" y="980728"/>
            <a:ext cx="6309282" cy="530643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EC29850-9AD6-445A-A68D-581C4712FF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4192" y="3068960"/>
            <a:ext cx="2800332" cy="367240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A482BC8-FDAB-4F2C-A379-E235C00685AD}"/>
              </a:ext>
            </a:extLst>
          </p:cNvPr>
          <p:cNvSpPr/>
          <p:nvPr/>
        </p:nvSpPr>
        <p:spPr>
          <a:xfrm>
            <a:off x="1775520" y="4797152"/>
            <a:ext cx="3312368" cy="16057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47972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7">
            <a:extLst>
              <a:ext uri="{FF2B5EF4-FFF2-40B4-BE49-F238E27FC236}">
                <a16:creationId xmlns:a16="http://schemas.microsoft.com/office/drawing/2014/main" id="{4B1AED59-1534-4921-AD20-402A6D186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6160" y="2852936"/>
            <a:ext cx="3960590" cy="469056"/>
          </a:xfrm>
        </p:spPr>
        <p:txBody>
          <a:bodyPr>
            <a:noAutofit/>
          </a:bodyPr>
          <a:lstStyle/>
          <a:p>
            <a:pPr algn="ctr"/>
            <a:r>
              <a:rPr lang="en-AU" sz="3600" b="1" dirty="0"/>
              <a:t>SARS-CoV-2 replicates better in adult epithelial cells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950369-F8D3-435F-ACDC-D292D82095F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431978" y="900019"/>
            <a:ext cx="6699003" cy="5464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334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7">
            <a:extLst>
              <a:ext uri="{FF2B5EF4-FFF2-40B4-BE49-F238E27FC236}">
                <a16:creationId xmlns:a16="http://schemas.microsoft.com/office/drawing/2014/main" id="{4B1AED59-1534-4921-AD20-402A6D186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0879" y="2806702"/>
            <a:ext cx="3960590" cy="469056"/>
          </a:xfrm>
        </p:spPr>
        <p:txBody>
          <a:bodyPr>
            <a:noAutofit/>
          </a:bodyPr>
          <a:lstStyle/>
          <a:p>
            <a:pPr algn="ctr"/>
            <a:r>
              <a:rPr lang="en-GB" sz="3600" b="1" dirty="0"/>
              <a:t>P</a:t>
            </a:r>
            <a:r>
              <a:rPr lang="en-AU" sz="3600" b="1" dirty="0" err="1"/>
              <a:t>ediatric</a:t>
            </a:r>
            <a:r>
              <a:rPr lang="en-AU" sz="3600" b="1" dirty="0"/>
              <a:t> nasal epithelial cells mount a strong interferon response to SARS-CoV-2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71A677-C0CD-417F-B759-AEEF54ACC3DF}"/>
              </a:ext>
            </a:extLst>
          </p:cNvPr>
          <p:cNvPicPr/>
          <p:nvPr/>
        </p:nvPicPr>
        <p:blipFill rotWithShape="1">
          <a:blip r:embed="rId2"/>
          <a:srcRect l="5937" t="23336"/>
          <a:stretch/>
        </p:blipFill>
        <p:spPr>
          <a:xfrm>
            <a:off x="66684" y="56507"/>
            <a:ext cx="5213412" cy="6590873"/>
          </a:xfrm>
          <a:prstGeom prst="rect">
            <a:avLst/>
          </a:prstGeom>
        </p:spPr>
      </p:pic>
      <p:pic>
        <p:nvPicPr>
          <p:cNvPr id="1028" name="Picture 4" descr="Cartoon Little Girl Images, Stock Photos &amp;amp; Vectors | Shutterstock">
            <a:extLst>
              <a:ext uri="{FF2B5EF4-FFF2-40B4-BE49-F238E27FC236}">
                <a16:creationId xmlns:a16="http://schemas.microsoft.com/office/drawing/2014/main" id="{114BEDE2-3FA9-4377-A323-03F874FEA6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87"/>
          <a:stretch/>
        </p:blipFill>
        <p:spPr bwMode="auto">
          <a:xfrm>
            <a:off x="5369507" y="811231"/>
            <a:ext cx="1781372" cy="1803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artoon man male parent family adult member Vector Image">
            <a:extLst>
              <a:ext uri="{FF2B5EF4-FFF2-40B4-BE49-F238E27FC236}">
                <a16:creationId xmlns:a16="http://schemas.microsoft.com/office/drawing/2014/main" id="{C7B282E7-0184-4F2F-BBB9-969A9C18F6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56"/>
          <a:stretch/>
        </p:blipFill>
        <p:spPr bwMode="auto">
          <a:xfrm>
            <a:off x="5421458" y="3844361"/>
            <a:ext cx="1490448" cy="211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6719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7">
            <a:extLst>
              <a:ext uri="{FF2B5EF4-FFF2-40B4-BE49-F238E27FC236}">
                <a16:creationId xmlns:a16="http://schemas.microsoft.com/office/drawing/2014/main" id="{4B1AED59-1534-4921-AD20-402A6D186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6160" y="2852936"/>
            <a:ext cx="3960590" cy="469056"/>
          </a:xfrm>
        </p:spPr>
        <p:txBody>
          <a:bodyPr>
            <a:noAutofit/>
          </a:bodyPr>
          <a:lstStyle/>
          <a:p>
            <a:pPr algn="ctr"/>
            <a:r>
              <a:rPr lang="en-GB" sz="3600" b="1" dirty="0"/>
              <a:t>P</a:t>
            </a:r>
            <a:r>
              <a:rPr lang="en-AU" sz="3600" b="1" dirty="0" err="1"/>
              <a:t>ediatric</a:t>
            </a:r>
            <a:r>
              <a:rPr lang="en-AU" sz="3600" b="1" dirty="0"/>
              <a:t> nasal epithelial cells mount a strong interferon response to SARS-CoV-2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3D08DE-FDB0-436D-8809-CDADBAA3DC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376" y="982319"/>
            <a:ext cx="6978108" cy="489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389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7">
            <a:extLst>
              <a:ext uri="{FF2B5EF4-FFF2-40B4-BE49-F238E27FC236}">
                <a16:creationId xmlns:a16="http://schemas.microsoft.com/office/drawing/2014/main" id="{4B1AED59-1534-4921-AD20-402A6D186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764704"/>
            <a:ext cx="10729342" cy="469056"/>
          </a:xfrm>
        </p:spPr>
        <p:txBody>
          <a:bodyPr>
            <a:noAutofit/>
          </a:bodyPr>
          <a:lstStyle/>
          <a:p>
            <a:pPr algn="ctr"/>
            <a:r>
              <a:rPr lang="en-GB" sz="3600" b="1" dirty="0"/>
              <a:t>Has this changed with the variants? </a:t>
            </a:r>
            <a:endParaRPr lang="en-AU" sz="36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29BD72-A93E-440B-B4FA-12260B520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64904"/>
            <a:ext cx="6595352" cy="35283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CD7CA2C-0890-4CFB-ABE4-4CD6F17113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335" y="1521792"/>
            <a:ext cx="6424017" cy="11010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BC825D0-B1EB-42DE-ABBC-0D397F0510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8088" y="3284984"/>
            <a:ext cx="5107346" cy="957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730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7">
            <a:extLst>
              <a:ext uri="{FF2B5EF4-FFF2-40B4-BE49-F238E27FC236}">
                <a16:creationId xmlns:a16="http://schemas.microsoft.com/office/drawing/2014/main" id="{4B1AED59-1534-4921-AD20-402A6D186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764704"/>
            <a:ext cx="10729342" cy="469056"/>
          </a:xfrm>
        </p:spPr>
        <p:txBody>
          <a:bodyPr>
            <a:noAutofit/>
          </a:bodyPr>
          <a:lstStyle/>
          <a:p>
            <a:pPr algn="ctr"/>
            <a:r>
              <a:rPr lang="en-GB" sz="3600" b="1" dirty="0"/>
              <a:t>Alpha is no different….</a:t>
            </a:r>
            <a:endParaRPr lang="en-AU" sz="36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3273DF9-B76B-46EB-B3E3-89913246900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69668" y="2103815"/>
            <a:ext cx="8578138" cy="319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806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7">
            <a:extLst>
              <a:ext uri="{FF2B5EF4-FFF2-40B4-BE49-F238E27FC236}">
                <a16:creationId xmlns:a16="http://schemas.microsoft.com/office/drawing/2014/main" id="{4B1AED59-1534-4921-AD20-402A6D186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764704"/>
            <a:ext cx="10729342" cy="469056"/>
          </a:xfrm>
        </p:spPr>
        <p:txBody>
          <a:bodyPr>
            <a:noAutofit/>
          </a:bodyPr>
          <a:lstStyle/>
          <a:p>
            <a:pPr algn="ctr"/>
            <a:r>
              <a:rPr lang="en-GB" sz="3600" b="1" dirty="0"/>
              <a:t>What about delta?</a:t>
            </a:r>
            <a:endParaRPr lang="en-AU" sz="36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34C633-70D8-4FCD-9110-25B6949B4031}"/>
              </a:ext>
            </a:extLst>
          </p:cNvPr>
          <p:cNvSpPr txBox="1"/>
          <p:nvPr/>
        </p:nvSpPr>
        <p:spPr>
          <a:xfrm>
            <a:off x="7803222" y="2677387"/>
            <a:ext cx="37548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AU" sz="2000" dirty="0"/>
              <a:t>Data using </a:t>
            </a:r>
            <a:r>
              <a:rPr lang="en-AU" sz="2000" dirty="0" err="1"/>
              <a:t>pediatric</a:t>
            </a:r>
            <a:r>
              <a:rPr lang="en-AU" sz="2000" dirty="0"/>
              <a:t> cells should follow soon!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942EAC-B7C7-454B-9672-6D11A4ABE3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934" y="1749255"/>
            <a:ext cx="3331864" cy="38174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2F813F3-5AC3-4538-AA76-0813BB27DD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3135" y="1992969"/>
            <a:ext cx="3206928" cy="3618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737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A4270-E748-472B-BDE1-634F1527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336" y="980728"/>
            <a:ext cx="5209113" cy="720081"/>
          </a:xfrm>
        </p:spPr>
        <p:txBody>
          <a:bodyPr/>
          <a:lstStyle/>
          <a:p>
            <a:r>
              <a:rPr lang="en-AU" b="1" dirty="0"/>
              <a:t>Acknowledgements</a:t>
            </a:r>
          </a:p>
        </p:txBody>
      </p:sp>
      <p:sp>
        <p:nvSpPr>
          <p:cNvPr id="3" name="AutoShape 2" descr="Murdoch Children's Research Institut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4" name="AutoShape 4" descr="Murdoch Children's Research Institut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6" name="AutoShape 6" descr="Murdoch Children's Research Institut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7" name="AutoShape 8" descr="Home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12" name="Rectangle 11"/>
          <p:cNvSpPr/>
          <p:nvPr/>
        </p:nvSpPr>
        <p:spPr>
          <a:xfrm>
            <a:off x="3631914" y="5250403"/>
            <a:ext cx="311984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b="1" u="sng" dirty="0" err="1"/>
              <a:t>Yanshan</a:t>
            </a:r>
            <a:r>
              <a:rPr lang="en-AU" b="1" u="sng" dirty="0"/>
              <a:t> Zhu</a:t>
            </a:r>
          </a:p>
          <a:p>
            <a:r>
              <a:rPr lang="en-AU" b="1" u="sng" dirty="0"/>
              <a:t>Anjana </a:t>
            </a:r>
            <a:r>
              <a:rPr lang="en-AU" b="1" u="sng" dirty="0" err="1"/>
              <a:t>Karawita</a:t>
            </a:r>
            <a:endParaRPr lang="en-AU" b="1" u="sng" dirty="0"/>
          </a:p>
          <a:p>
            <a:r>
              <a:rPr lang="en-AU" b="1" u="sng" dirty="0" err="1"/>
              <a:t>Keng</a:t>
            </a:r>
            <a:r>
              <a:rPr lang="en-AU" b="1" u="sng" dirty="0"/>
              <a:t> </a:t>
            </a:r>
            <a:r>
              <a:rPr lang="en-AU" b="1" u="sng" dirty="0" err="1"/>
              <a:t>Yih</a:t>
            </a:r>
            <a:r>
              <a:rPr lang="en-AU" b="1" u="sng" dirty="0"/>
              <a:t> Chew</a:t>
            </a:r>
          </a:p>
          <a:p>
            <a:r>
              <a:rPr lang="en-AU" dirty="0" err="1"/>
              <a:t>Helle</a:t>
            </a:r>
            <a:r>
              <a:rPr lang="en-AU" dirty="0"/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Bielefeldt-Ohmann</a:t>
            </a:r>
            <a:endParaRPr lang="en-AU" dirty="0"/>
          </a:p>
          <a:p>
            <a:endParaRPr lang="en-AU" dirty="0"/>
          </a:p>
        </p:txBody>
      </p:sp>
      <p:pic>
        <p:nvPicPr>
          <p:cNvPr id="5137" name="Picture 17" descr="Page 1 of 13 MRW® 20/12/2016 http://www.asmr.org.au/MRWP16.html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58"/>
          <a:stretch/>
        </p:blipFill>
        <p:spPr bwMode="auto">
          <a:xfrm>
            <a:off x="9336360" y="4523877"/>
            <a:ext cx="2302842" cy="971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9433005" y="5431860"/>
            <a:ext cx="27363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b="1" u="sng" dirty="0"/>
              <a:t>Peter Sly</a:t>
            </a:r>
          </a:p>
          <a:p>
            <a:r>
              <a:rPr lang="en-AU" dirty="0" err="1"/>
              <a:t>Ayaho</a:t>
            </a:r>
            <a:r>
              <a:rPr lang="en-AU" dirty="0"/>
              <a:t> Yamamoto</a:t>
            </a:r>
          </a:p>
        </p:txBody>
      </p:sp>
      <p:sp>
        <p:nvSpPr>
          <p:cNvPr id="11" name="AutoShape 21" descr="Monash University TOPS Parent Strategies | Coomera Anglican College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pic>
        <p:nvPicPr>
          <p:cNvPr id="5145" name="Picture 25" descr="QUT - Corporate identity and QUT logo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252"/>
          <a:stretch/>
        </p:blipFill>
        <p:spPr bwMode="auto">
          <a:xfrm>
            <a:off x="3647728" y="2059963"/>
            <a:ext cx="1411026" cy="744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3506754" y="2996067"/>
            <a:ext cx="18946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u="sng" dirty="0"/>
              <a:t>Kirsten Spann</a:t>
            </a:r>
          </a:p>
          <a:p>
            <a:r>
              <a:rPr lang="en-AU" dirty="0" err="1"/>
              <a:t>Teja</a:t>
            </a:r>
            <a:r>
              <a:rPr lang="en-AU" dirty="0"/>
              <a:t> Yarlagadda </a:t>
            </a:r>
            <a:endParaRPr lang="en-AU" b="1" u="sng" dirty="0"/>
          </a:p>
        </p:txBody>
      </p:sp>
      <p:pic>
        <p:nvPicPr>
          <p:cNvPr id="5147" name="Picture 27" descr="Telethon Kids Institu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998" y="1918878"/>
            <a:ext cx="1691953" cy="1159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328282" y="3150989"/>
            <a:ext cx="18775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Asha Bowen</a:t>
            </a:r>
          </a:p>
          <a:p>
            <a:r>
              <a:rPr lang="en-AU" dirty="0"/>
              <a:t>David Martino</a:t>
            </a:r>
          </a:p>
          <a:p>
            <a:r>
              <a:rPr lang="en-AU" dirty="0"/>
              <a:t>Tobias </a:t>
            </a:r>
            <a:r>
              <a:rPr lang="en-AU" dirty="0" err="1"/>
              <a:t>Kollmann</a:t>
            </a:r>
            <a:endParaRPr lang="en-AU" dirty="0"/>
          </a:p>
          <a:p>
            <a:r>
              <a:rPr lang="en-AU" dirty="0"/>
              <a:t>Anthony </a:t>
            </a:r>
            <a:r>
              <a:rPr lang="en-AU" dirty="0" err="1"/>
              <a:t>Kicit</a:t>
            </a:r>
            <a:endParaRPr lang="en-AU" dirty="0"/>
          </a:p>
        </p:txBody>
      </p:sp>
      <p:sp>
        <p:nvSpPr>
          <p:cNvPr id="28" name="Rectangle 27"/>
          <p:cNvSpPr/>
          <p:nvPr/>
        </p:nvSpPr>
        <p:spPr>
          <a:xfrm>
            <a:off x="7028527" y="5285681"/>
            <a:ext cx="27363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/>
              <a:t>Larisa Labzin </a:t>
            </a:r>
          </a:p>
          <a:p>
            <a:r>
              <a:rPr lang="en-AU" dirty="0"/>
              <a:t>Claudia Stocks</a:t>
            </a:r>
          </a:p>
          <a:p>
            <a:endParaRPr lang="en-AU" dirty="0"/>
          </a:p>
        </p:txBody>
      </p:sp>
      <p:sp>
        <p:nvSpPr>
          <p:cNvPr id="14" name="AutoShape 2" descr="INTRODUCTION TO RESEARCH, HONOURS &amp; MASTERS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655" y="3984872"/>
            <a:ext cx="2259492" cy="1241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369" y="4653136"/>
            <a:ext cx="1876245" cy="585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Our partnership with the QBI – White Label Noba">
            <a:extLst>
              <a:ext uri="{FF2B5EF4-FFF2-40B4-BE49-F238E27FC236}">
                <a16:creationId xmlns:a16="http://schemas.microsoft.com/office/drawing/2014/main" id="{60883567-6A7B-4525-8ADC-E877A37C3B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620" y="4523877"/>
            <a:ext cx="2495600" cy="98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EA43895-4F05-4C47-8638-48890563951F}"/>
              </a:ext>
            </a:extLst>
          </p:cNvPr>
          <p:cNvSpPr txBox="1"/>
          <p:nvPr/>
        </p:nvSpPr>
        <p:spPr>
          <a:xfrm>
            <a:off x="328282" y="5527424"/>
            <a:ext cx="207479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0" i="0" dirty="0">
                <a:solidFill>
                  <a:srgbClr val="201F1E"/>
                </a:solidFill>
                <a:effectLst/>
                <a:latin typeface="Segoe UI" panose="020B0502040204020203" pitchFamily="34" charset="0"/>
              </a:rPr>
              <a:t>Giuseppe Balistreri</a:t>
            </a:r>
          </a:p>
          <a:p>
            <a:r>
              <a:rPr lang="en-AU" dirty="0" err="1">
                <a:solidFill>
                  <a:srgbClr val="201F1E"/>
                </a:solidFill>
                <a:latin typeface="Segoe UI" panose="020B0502040204020203" pitchFamily="34" charset="0"/>
              </a:rPr>
              <a:t>Merja</a:t>
            </a:r>
            <a:r>
              <a:rPr lang="en-AU" dirty="0">
                <a:solidFill>
                  <a:srgbClr val="201F1E"/>
                </a:solidFill>
                <a:latin typeface="Segoe UI" panose="020B0502040204020203" pitchFamily="34" charset="0"/>
              </a:rPr>
              <a:t> Joensuu</a:t>
            </a:r>
          </a:p>
          <a:p>
            <a:r>
              <a:rPr lang="en-AU" dirty="0">
                <a:solidFill>
                  <a:srgbClr val="201F1E"/>
                </a:solidFill>
                <a:latin typeface="Segoe UI" panose="020B0502040204020203" pitchFamily="34" charset="0"/>
              </a:rPr>
              <a:t>Frederic Meunier</a:t>
            </a:r>
            <a:endParaRPr lang="en-AU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2262B305-D9B7-40C8-99DD-89C69ADD49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37699" y="980728"/>
            <a:ext cx="3116947" cy="3505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418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University of Queensland">
  <a:themeElements>
    <a:clrScheme name="UQ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1247A"/>
      </a:accent1>
      <a:accent2>
        <a:srgbClr val="E62645"/>
      </a:accent2>
      <a:accent3>
        <a:srgbClr val="00A2C7"/>
      </a:accent3>
      <a:accent4>
        <a:srgbClr val="EB602B"/>
      </a:accent4>
      <a:accent5>
        <a:srgbClr val="4085C6"/>
      </a:accent5>
      <a:accent6>
        <a:srgbClr val="2EA836"/>
      </a:accent6>
      <a:hlink>
        <a:srgbClr val="51247A"/>
      </a:hlink>
      <a:folHlink>
        <a:srgbClr val="51247A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Q PowerPoint Template v4.potx" id="{EB40B91F-2F7C-4628-893D-3539496D6C6A}" vid="{691CE4A2-4C6F-4895-A94C-37E246F52C87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867D252A7C84C4BBEAFBB411031C4DB" ma:contentTypeVersion="9" ma:contentTypeDescription="Create a new document." ma:contentTypeScope="" ma:versionID="8272ded9edb87bcf367196cd8d63d899">
  <xsd:schema xmlns:xsd="http://www.w3.org/2001/XMLSchema" xmlns:xs="http://www.w3.org/2001/XMLSchema" xmlns:p="http://schemas.microsoft.com/office/2006/metadata/properties" xmlns:ns3="59a7e68b-a596-4196-8ab6-d32e697290b3" targetNamespace="http://schemas.microsoft.com/office/2006/metadata/properties" ma:root="true" ma:fieldsID="3c8ed961aad676c893d1071dd8e6d80d" ns3:_="">
    <xsd:import namespace="59a7e68b-a596-4196-8ab6-d32e697290b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a7e68b-a596-4196-8ab6-d32e697290b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4DF0C03-1264-4353-93F6-12586C6A0C7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9a7e68b-a596-4196-8ab6-d32e697290b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A42083E-E1A8-4FCE-8458-8CA423F0152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3DD7ED7-B320-47A2-9C5B-058E18CB5FE3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318</Words>
  <Application>Microsoft Office PowerPoint</Application>
  <PresentationFormat>Widescreen</PresentationFormat>
  <Paragraphs>57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Segoe UI</vt:lpstr>
      <vt:lpstr>Wingdings</vt:lpstr>
      <vt:lpstr>University of Queensland</vt:lpstr>
      <vt:lpstr>Age as a susceptibility factor for SARS-CoV-2 infection</vt:lpstr>
      <vt:lpstr>Children spread influenza</vt:lpstr>
      <vt:lpstr>Children and the spread of SARS-CoV-2 is controversial</vt:lpstr>
      <vt:lpstr>Household transmission clusters: How likely are children to be the index case?</vt:lpstr>
      <vt:lpstr>Household transmission clusters: How likely are children to be the index case?</vt:lpstr>
      <vt:lpstr>Household transmission clusters: How likely are children to be the index case?</vt:lpstr>
      <vt:lpstr>Household transmission clusters: How likely are children to be the index case?</vt:lpstr>
      <vt:lpstr>Household transmission clusters: Affected by the lockdown?</vt:lpstr>
      <vt:lpstr>Avian influenza is a very different story…</vt:lpstr>
      <vt:lpstr>Household transmission clusters: how likely are children to be infected?</vt:lpstr>
      <vt:lpstr>How likely are children to acquire SARS-CoV-2 in the home?</vt:lpstr>
      <vt:lpstr>Why would children be more resistant to infection?</vt:lpstr>
      <vt:lpstr>Is there something fundamentally different in the anti-viral response of paediatric nasal epithelial cells? </vt:lpstr>
      <vt:lpstr>Paediatric and adult nasal epithelial cells are fundamentally different</vt:lpstr>
      <vt:lpstr>Paediatric and adult nasal epithelial cells are fundamentally different</vt:lpstr>
      <vt:lpstr>ACE2 and TMPRSS2 expression</vt:lpstr>
      <vt:lpstr>SARS-CoV-2 replicates better in adult epithelial cells</vt:lpstr>
      <vt:lpstr>Pediatric nasal epithelial cells mount a strong interferon response to SARS-CoV-2</vt:lpstr>
      <vt:lpstr>Pediatric nasal epithelial cells mount a strong interferon response to SARS-CoV-2</vt:lpstr>
      <vt:lpstr>Has this changed with the variants? </vt:lpstr>
      <vt:lpstr>Alpha is no different….</vt:lpstr>
      <vt:lpstr>What about delta?</vt:lpstr>
      <vt:lpstr>Acknowledgements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Kirsty Short</dc:creator>
  <cp:lastModifiedBy>Ulani Hearn</cp:lastModifiedBy>
  <cp:revision>9</cp:revision>
  <dcterms:created xsi:type="dcterms:W3CDTF">2021-09-08T02:17:27Z</dcterms:created>
  <dcterms:modified xsi:type="dcterms:W3CDTF">2021-09-16T02:05:19Z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0x0101008867D252A7C84C4BBEAFBB411031C4DB</vt:lpwstr>
  </property>
</Properties>
</file>